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9"/>
  </p:notesMasterIdLst>
  <p:sldIdLst>
    <p:sldId id="262" r:id="rId2"/>
    <p:sldId id="259" r:id="rId3"/>
    <p:sldId id="258" r:id="rId4"/>
    <p:sldId id="264" r:id="rId5"/>
    <p:sldId id="265" r:id="rId6"/>
    <p:sldId id="267" r:id="rId7"/>
    <p:sldId id="263" r:id="rId8"/>
    <p:sldId id="266" r:id="rId9"/>
    <p:sldId id="269" r:id="rId10"/>
    <p:sldId id="277" r:id="rId11"/>
    <p:sldId id="271" r:id="rId12"/>
    <p:sldId id="273" r:id="rId13"/>
    <p:sldId id="275" r:id="rId14"/>
    <p:sldId id="278" r:id="rId15"/>
    <p:sldId id="280" r:id="rId16"/>
    <p:sldId id="279" r:id="rId17"/>
    <p:sldId id="276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4500" autoAdjust="0"/>
  </p:normalViewPr>
  <p:slideViewPr>
    <p:cSldViewPr>
      <p:cViewPr varScale="1">
        <p:scale>
          <a:sx n="74" d="100"/>
          <a:sy n="74" d="100"/>
        </p:scale>
        <p:origin x="126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3.jpeg"/><Relationship Id="rId5" Type="http://schemas.openxmlformats.org/officeDocument/2006/relationships/image" Target="../media/image34.jpeg"/><Relationship Id="rId4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974DB0-B7DF-4538-B0BB-40CBB52C5215}" type="doc">
      <dgm:prSet loTypeId="urn:microsoft.com/office/officeart/2005/8/layout/radial1" loCatId="cycle" qsTypeId="urn:microsoft.com/office/officeart/2005/8/quickstyle/3d4" qsCatId="3D" csTypeId="urn:microsoft.com/office/officeart/2005/8/colors/accent4_1" csCatId="accent4" phldr="1"/>
      <dgm:spPr/>
      <dgm:t>
        <a:bodyPr/>
        <a:lstStyle/>
        <a:p>
          <a:endParaRPr lang="en-US"/>
        </a:p>
      </dgm:t>
    </dgm:pt>
    <dgm:pt modelId="{0621C9C2-D3B9-4541-ACD7-01E7C1D50C21}">
      <dgm:prSet phldrT="[Text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b="1" dirty="0" smtClean="0">
              <a:effectLst>
                <a:outerShdw blurRad="63500" dist="38100" dir="8220000" algn="tl" rotWithShape="0">
                  <a:srgbClr val="000000">
                    <a:alpha val="30000"/>
                  </a:srgbClr>
                </a:outerShdw>
              </a:effectLst>
              <a:latin typeface="NikoshBAN" pitchFamily="2" charset="0"/>
              <a:ea typeface="+mj-lt"/>
              <a:cs typeface="NikoshBAN" pitchFamily="2" charset="0"/>
            </a:rPr>
            <a:t>খরার সময় করণীয়</a:t>
          </a:r>
          <a:endParaRPr lang="en-US" dirty="0"/>
        </a:p>
      </dgm:t>
    </dgm:pt>
    <dgm:pt modelId="{C5E44215-A64D-4BD0-B707-3288F28F41B4}" type="parTrans" cxnId="{C80CF8BC-1A79-454A-BE22-077C48415409}">
      <dgm:prSet/>
      <dgm:spPr/>
      <dgm:t>
        <a:bodyPr/>
        <a:lstStyle/>
        <a:p>
          <a:endParaRPr lang="en-US"/>
        </a:p>
      </dgm:t>
    </dgm:pt>
    <dgm:pt modelId="{1CC2C93C-D5F9-4CC3-9A3D-53FA6094B035}" type="sibTrans" cxnId="{C80CF8BC-1A79-454A-BE22-077C48415409}">
      <dgm:prSet/>
      <dgm:spPr/>
      <dgm:t>
        <a:bodyPr/>
        <a:lstStyle/>
        <a:p>
          <a:endParaRPr lang="en-US"/>
        </a:p>
      </dgm:t>
    </dgm:pt>
    <dgm:pt modelId="{2B6D0EA3-E2C0-4483-9DBE-6CD5CCDD40F5}">
      <dgm:prSet phldrT="[Text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3DC54954-D772-4B0C-9F10-7565216C9FC2}" type="parTrans" cxnId="{7BD072C9-6630-4849-B38B-0D8D866DEC23}">
      <dgm:prSet/>
      <dgm:spPr/>
      <dgm:t>
        <a:bodyPr/>
        <a:lstStyle/>
        <a:p>
          <a:endParaRPr lang="en-US"/>
        </a:p>
      </dgm:t>
    </dgm:pt>
    <dgm:pt modelId="{C9AD833C-DF49-42D5-91C2-1953A3E598EB}" type="sibTrans" cxnId="{7BD072C9-6630-4849-B38B-0D8D866DEC23}">
      <dgm:prSet/>
      <dgm:spPr/>
      <dgm:t>
        <a:bodyPr/>
        <a:lstStyle/>
        <a:p>
          <a:endParaRPr lang="en-US"/>
        </a:p>
      </dgm:t>
    </dgm:pt>
    <dgm:pt modelId="{7FBFB121-86B0-4C67-BF6B-489BE010E286}">
      <dgm:prSet phldrT="[Text]" custT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sz="2800" dirty="0"/>
        </a:p>
      </dgm:t>
    </dgm:pt>
    <dgm:pt modelId="{57396A05-3C1F-42EC-8633-5CBA617CDEF2}" type="parTrans" cxnId="{F310E871-8C3F-4E1C-883E-2F8AF8888A94}">
      <dgm:prSet/>
      <dgm:spPr/>
      <dgm:t>
        <a:bodyPr/>
        <a:lstStyle/>
        <a:p>
          <a:endParaRPr lang="en-US"/>
        </a:p>
      </dgm:t>
    </dgm:pt>
    <dgm:pt modelId="{CF1C2B65-ED6C-495D-8EE2-DC388E672889}" type="sibTrans" cxnId="{F310E871-8C3F-4E1C-883E-2F8AF8888A94}">
      <dgm:prSet/>
      <dgm:spPr/>
      <dgm:t>
        <a:bodyPr/>
        <a:lstStyle/>
        <a:p>
          <a:endParaRPr lang="en-US"/>
        </a:p>
      </dgm:t>
    </dgm:pt>
    <dgm:pt modelId="{9CCE6C1F-E148-49B2-9400-52DFF648F769}">
      <dgm:prSet phldrT="[Text]" custT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796618D5-54B2-436E-9BD0-ADEDB77A40D3}" type="parTrans" cxnId="{F037FFFE-879F-4C36-BF8A-E5B72E2B2FE5}">
      <dgm:prSet/>
      <dgm:spPr/>
      <dgm:t>
        <a:bodyPr/>
        <a:lstStyle/>
        <a:p>
          <a:endParaRPr lang="en-US"/>
        </a:p>
      </dgm:t>
    </dgm:pt>
    <dgm:pt modelId="{E424D390-D040-4083-9076-3E40813F588D}" type="sibTrans" cxnId="{F037FFFE-879F-4C36-BF8A-E5B72E2B2FE5}">
      <dgm:prSet/>
      <dgm:spPr/>
      <dgm:t>
        <a:bodyPr/>
        <a:lstStyle/>
        <a:p>
          <a:endParaRPr lang="en-US"/>
        </a:p>
      </dgm:t>
    </dgm:pt>
    <dgm:pt modelId="{B37C4E7F-1004-4EC2-BCF9-1F3F5D1B5FEE}">
      <dgm:prSet phldrT="[Text]" custT="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 sz="2800" dirty="0"/>
        </a:p>
      </dgm:t>
    </dgm:pt>
    <dgm:pt modelId="{5B340612-86BE-45EF-80D9-2E303D641169}" type="parTrans" cxnId="{0F5A825B-9610-470F-9839-5A22CADF5F21}">
      <dgm:prSet/>
      <dgm:spPr/>
      <dgm:t>
        <a:bodyPr/>
        <a:lstStyle/>
        <a:p>
          <a:endParaRPr lang="en-US"/>
        </a:p>
      </dgm:t>
    </dgm:pt>
    <dgm:pt modelId="{B2A938ED-8933-4C9A-9B3B-AEACB5CE6252}" type="sibTrans" cxnId="{0F5A825B-9610-470F-9839-5A22CADF5F21}">
      <dgm:prSet/>
      <dgm:spPr/>
      <dgm:t>
        <a:bodyPr/>
        <a:lstStyle/>
        <a:p>
          <a:endParaRPr lang="en-US"/>
        </a:p>
      </dgm:t>
    </dgm:pt>
    <dgm:pt modelId="{B6E0796B-FEE8-486F-BE1F-461412230D93}">
      <dgm:prSet custT="1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en-US" sz="2800" dirty="0"/>
        </a:p>
      </dgm:t>
    </dgm:pt>
    <dgm:pt modelId="{EEE026F9-F19F-4CEB-89B0-042A2304EA80}" type="parTrans" cxnId="{F48D2398-F732-4B96-A330-10C83F5E497E}">
      <dgm:prSet/>
      <dgm:spPr/>
      <dgm:t>
        <a:bodyPr/>
        <a:lstStyle/>
        <a:p>
          <a:endParaRPr lang="en-US"/>
        </a:p>
      </dgm:t>
    </dgm:pt>
    <dgm:pt modelId="{3B0BAE12-4B41-4CC7-987B-7D9C5CA1DC74}" type="sibTrans" cxnId="{F48D2398-F732-4B96-A330-10C83F5E497E}">
      <dgm:prSet/>
      <dgm:spPr/>
      <dgm:t>
        <a:bodyPr/>
        <a:lstStyle/>
        <a:p>
          <a:endParaRPr lang="en-US"/>
        </a:p>
      </dgm:t>
    </dgm:pt>
    <dgm:pt modelId="{5F50097B-C0A8-415C-9EDF-5B47204B59E7}">
      <dgm:prSet custT="1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en-US" sz="2800" dirty="0"/>
        </a:p>
      </dgm:t>
    </dgm:pt>
    <dgm:pt modelId="{E44EFE60-A66C-4505-BC6C-8D3A67064258}" type="parTrans" cxnId="{1D86CC14-109B-4EA5-9E6B-D37EBF7FE4C2}">
      <dgm:prSet/>
      <dgm:spPr/>
      <dgm:t>
        <a:bodyPr/>
        <a:lstStyle/>
        <a:p>
          <a:endParaRPr lang="en-US"/>
        </a:p>
      </dgm:t>
    </dgm:pt>
    <dgm:pt modelId="{85D25434-16AA-40F3-83CD-83BACFECB18E}" type="sibTrans" cxnId="{1D86CC14-109B-4EA5-9E6B-D37EBF7FE4C2}">
      <dgm:prSet/>
      <dgm:spPr/>
      <dgm:t>
        <a:bodyPr/>
        <a:lstStyle/>
        <a:p>
          <a:endParaRPr lang="en-US"/>
        </a:p>
      </dgm:t>
    </dgm:pt>
    <dgm:pt modelId="{407473D6-CB40-4A14-851C-7C70B921D32E}" type="pres">
      <dgm:prSet presAssocID="{72974DB0-B7DF-4538-B0BB-40CBB52C521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1837C1F-2B86-41E9-A9F1-1A11A39F09E0}" type="pres">
      <dgm:prSet presAssocID="{0621C9C2-D3B9-4541-ACD7-01E7C1D50C21}" presName="centerShape" presStyleLbl="node0" presStyleIdx="0" presStyleCnt="1" custScaleX="120438" custScaleY="124179"/>
      <dgm:spPr/>
      <dgm:t>
        <a:bodyPr/>
        <a:lstStyle/>
        <a:p>
          <a:endParaRPr lang="en-US"/>
        </a:p>
      </dgm:t>
    </dgm:pt>
    <dgm:pt modelId="{59D4F4AA-1124-4A8A-A6C2-7B17054F7A6D}" type="pres">
      <dgm:prSet presAssocID="{3DC54954-D772-4B0C-9F10-7565216C9FC2}" presName="Name9" presStyleLbl="parChTrans1D2" presStyleIdx="0" presStyleCnt="6"/>
      <dgm:spPr/>
      <dgm:t>
        <a:bodyPr/>
        <a:lstStyle/>
        <a:p>
          <a:endParaRPr lang="en-US"/>
        </a:p>
      </dgm:t>
    </dgm:pt>
    <dgm:pt modelId="{B0D1F357-3F58-4771-AC96-26D841663204}" type="pres">
      <dgm:prSet presAssocID="{3DC54954-D772-4B0C-9F10-7565216C9FC2}" presName="connTx" presStyleLbl="parChTrans1D2" presStyleIdx="0" presStyleCnt="6"/>
      <dgm:spPr/>
      <dgm:t>
        <a:bodyPr/>
        <a:lstStyle/>
        <a:p>
          <a:endParaRPr lang="en-US"/>
        </a:p>
      </dgm:t>
    </dgm:pt>
    <dgm:pt modelId="{F49B4931-1DF9-4DF4-9CA1-0EC7991D788D}" type="pres">
      <dgm:prSet presAssocID="{2B6D0EA3-E2C0-4483-9DBE-6CD5CCDD40F5}" presName="node" presStyleLbl="node1" presStyleIdx="0" presStyleCnt="6" custScaleX="133557" custScaleY="117848" custRadScaleRad="983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351A00-C6EC-47AD-A5AB-9D3A6BAC0CE0}" type="pres">
      <dgm:prSet presAssocID="{57396A05-3C1F-42EC-8633-5CBA617CDEF2}" presName="Name9" presStyleLbl="parChTrans1D2" presStyleIdx="1" presStyleCnt="6"/>
      <dgm:spPr/>
      <dgm:t>
        <a:bodyPr/>
        <a:lstStyle/>
        <a:p>
          <a:endParaRPr lang="en-US"/>
        </a:p>
      </dgm:t>
    </dgm:pt>
    <dgm:pt modelId="{33DF4E1C-9427-4EF5-BE1E-FF10D8817B34}" type="pres">
      <dgm:prSet presAssocID="{57396A05-3C1F-42EC-8633-5CBA617CDEF2}" presName="connTx" presStyleLbl="parChTrans1D2" presStyleIdx="1" presStyleCnt="6"/>
      <dgm:spPr/>
      <dgm:t>
        <a:bodyPr/>
        <a:lstStyle/>
        <a:p>
          <a:endParaRPr lang="en-US"/>
        </a:p>
      </dgm:t>
    </dgm:pt>
    <dgm:pt modelId="{89E8481B-9323-4076-B0B4-2267D9020209}" type="pres">
      <dgm:prSet presAssocID="{7FBFB121-86B0-4C67-BF6B-489BE010E286}" presName="node" presStyleLbl="node1" presStyleIdx="1" presStyleCnt="6" custScaleX="142214" custScaleY="127595" custRadScaleRad="111937" custRadScaleInc="10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88ABBD-EAE5-4540-8ADC-8AD612FB21C6}" type="pres">
      <dgm:prSet presAssocID="{796618D5-54B2-436E-9BD0-ADEDB77A40D3}" presName="Name9" presStyleLbl="parChTrans1D2" presStyleIdx="2" presStyleCnt="6"/>
      <dgm:spPr/>
      <dgm:t>
        <a:bodyPr/>
        <a:lstStyle/>
        <a:p>
          <a:endParaRPr lang="en-US"/>
        </a:p>
      </dgm:t>
    </dgm:pt>
    <dgm:pt modelId="{9AB73ABB-0EB5-482C-9131-DDB380CB4E86}" type="pres">
      <dgm:prSet presAssocID="{796618D5-54B2-436E-9BD0-ADEDB77A40D3}" presName="connTx" presStyleLbl="parChTrans1D2" presStyleIdx="2" presStyleCnt="6"/>
      <dgm:spPr/>
      <dgm:t>
        <a:bodyPr/>
        <a:lstStyle/>
        <a:p>
          <a:endParaRPr lang="en-US"/>
        </a:p>
      </dgm:t>
    </dgm:pt>
    <dgm:pt modelId="{C1BC8408-5B67-46B9-843B-A169F8C797C7}" type="pres">
      <dgm:prSet presAssocID="{9CCE6C1F-E148-49B2-9400-52DFF648F769}" presName="node" presStyleLbl="node1" presStyleIdx="2" presStyleCnt="6" custScaleX="140611" custScaleY="136794" custRadScaleRad="109722" custRadScaleInc="-57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A6D508-293D-4A99-9DDC-66157D28B274}" type="pres">
      <dgm:prSet presAssocID="{5B340612-86BE-45EF-80D9-2E303D641169}" presName="Name9" presStyleLbl="parChTrans1D2" presStyleIdx="3" presStyleCnt="6"/>
      <dgm:spPr/>
      <dgm:t>
        <a:bodyPr/>
        <a:lstStyle/>
        <a:p>
          <a:endParaRPr lang="en-US"/>
        </a:p>
      </dgm:t>
    </dgm:pt>
    <dgm:pt modelId="{D33F7C4D-5193-48C1-901B-5E85A7943437}" type="pres">
      <dgm:prSet presAssocID="{5B340612-86BE-45EF-80D9-2E303D641169}" presName="connTx" presStyleLbl="parChTrans1D2" presStyleIdx="3" presStyleCnt="6"/>
      <dgm:spPr/>
      <dgm:t>
        <a:bodyPr/>
        <a:lstStyle/>
        <a:p>
          <a:endParaRPr lang="en-US"/>
        </a:p>
      </dgm:t>
    </dgm:pt>
    <dgm:pt modelId="{D70535F9-12E7-4C0B-87A2-E3819435336C}" type="pres">
      <dgm:prSet presAssocID="{B37C4E7F-1004-4EC2-BCF9-1F3F5D1B5FEE}" presName="node" presStyleLbl="node1" presStyleIdx="3" presStyleCnt="6" custScaleX="141966" custScaleY="1232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7EF05B-9964-410F-ABF0-5B6763D6429C}" type="pres">
      <dgm:prSet presAssocID="{E44EFE60-A66C-4505-BC6C-8D3A67064258}" presName="Name9" presStyleLbl="parChTrans1D2" presStyleIdx="4" presStyleCnt="6"/>
      <dgm:spPr/>
      <dgm:t>
        <a:bodyPr/>
        <a:lstStyle/>
        <a:p>
          <a:endParaRPr lang="en-US"/>
        </a:p>
      </dgm:t>
    </dgm:pt>
    <dgm:pt modelId="{49C2E079-3BA8-4A3F-B577-E907F46FFDCA}" type="pres">
      <dgm:prSet presAssocID="{E44EFE60-A66C-4505-BC6C-8D3A67064258}" presName="connTx" presStyleLbl="parChTrans1D2" presStyleIdx="4" presStyleCnt="6"/>
      <dgm:spPr/>
      <dgm:t>
        <a:bodyPr/>
        <a:lstStyle/>
        <a:p>
          <a:endParaRPr lang="en-US"/>
        </a:p>
      </dgm:t>
    </dgm:pt>
    <dgm:pt modelId="{DFFADCC7-41A7-47A0-8EF6-BAA2427152C6}" type="pres">
      <dgm:prSet presAssocID="{5F50097B-C0A8-415C-9EDF-5B47204B59E7}" presName="node" presStyleLbl="node1" presStyleIdx="4" presStyleCnt="6" custScaleX="137475" custScaleY="142031" custRadScaleRad="109411" custRadScaleInc="78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8AE4C0-2ACD-427D-B308-7BA4251EC9AE}" type="pres">
      <dgm:prSet presAssocID="{EEE026F9-F19F-4CEB-89B0-042A2304EA80}" presName="Name9" presStyleLbl="parChTrans1D2" presStyleIdx="5" presStyleCnt="6"/>
      <dgm:spPr/>
      <dgm:t>
        <a:bodyPr/>
        <a:lstStyle/>
        <a:p>
          <a:endParaRPr lang="en-US"/>
        </a:p>
      </dgm:t>
    </dgm:pt>
    <dgm:pt modelId="{492597DC-B4BE-45BB-8F17-32C43497832F}" type="pres">
      <dgm:prSet presAssocID="{EEE026F9-F19F-4CEB-89B0-042A2304EA80}" presName="connTx" presStyleLbl="parChTrans1D2" presStyleIdx="5" presStyleCnt="6"/>
      <dgm:spPr/>
      <dgm:t>
        <a:bodyPr/>
        <a:lstStyle/>
        <a:p>
          <a:endParaRPr lang="en-US"/>
        </a:p>
      </dgm:t>
    </dgm:pt>
    <dgm:pt modelId="{62715043-C446-4EC4-9A65-9CF79CF6E330}" type="pres">
      <dgm:prSet presAssocID="{B6E0796B-FEE8-486F-BE1F-461412230D93}" presName="node" presStyleLbl="node1" presStyleIdx="5" presStyleCnt="6" custScaleX="134120" custScaleY="136637" custRadScaleRad="118044" custRadScaleInc="24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0722D8B-1D76-479C-BAD6-AD3A903A90D8}" type="presOf" srcId="{3DC54954-D772-4B0C-9F10-7565216C9FC2}" destId="{B0D1F357-3F58-4771-AC96-26D841663204}" srcOrd="1" destOrd="0" presId="urn:microsoft.com/office/officeart/2005/8/layout/radial1"/>
    <dgm:cxn modelId="{F3D044B1-DC68-4ED3-A8F5-7A0E74266266}" type="presOf" srcId="{7FBFB121-86B0-4C67-BF6B-489BE010E286}" destId="{89E8481B-9323-4076-B0B4-2267D9020209}" srcOrd="0" destOrd="0" presId="urn:microsoft.com/office/officeart/2005/8/layout/radial1"/>
    <dgm:cxn modelId="{0F5A825B-9610-470F-9839-5A22CADF5F21}" srcId="{0621C9C2-D3B9-4541-ACD7-01E7C1D50C21}" destId="{B37C4E7F-1004-4EC2-BCF9-1F3F5D1B5FEE}" srcOrd="3" destOrd="0" parTransId="{5B340612-86BE-45EF-80D9-2E303D641169}" sibTransId="{B2A938ED-8933-4C9A-9B3B-AEACB5CE6252}"/>
    <dgm:cxn modelId="{F4D703A8-CA85-49EB-8BA4-943BDB487ABD}" type="presOf" srcId="{EEE026F9-F19F-4CEB-89B0-042A2304EA80}" destId="{492597DC-B4BE-45BB-8F17-32C43497832F}" srcOrd="1" destOrd="0" presId="urn:microsoft.com/office/officeart/2005/8/layout/radial1"/>
    <dgm:cxn modelId="{6274EAA6-5B23-495F-96E4-8DF0F2124298}" type="presOf" srcId="{E44EFE60-A66C-4505-BC6C-8D3A67064258}" destId="{2F7EF05B-9964-410F-ABF0-5B6763D6429C}" srcOrd="0" destOrd="0" presId="urn:microsoft.com/office/officeart/2005/8/layout/radial1"/>
    <dgm:cxn modelId="{B233F803-445F-4C18-A6AB-96CCB10643BC}" type="presOf" srcId="{5F50097B-C0A8-415C-9EDF-5B47204B59E7}" destId="{DFFADCC7-41A7-47A0-8EF6-BAA2427152C6}" srcOrd="0" destOrd="0" presId="urn:microsoft.com/office/officeart/2005/8/layout/radial1"/>
    <dgm:cxn modelId="{4C48BAE9-D22E-44A7-85D9-E7216793113C}" type="presOf" srcId="{72974DB0-B7DF-4538-B0BB-40CBB52C5215}" destId="{407473D6-CB40-4A14-851C-7C70B921D32E}" srcOrd="0" destOrd="0" presId="urn:microsoft.com/office/officeart/2005/8/layout/radial1"/>
    <dgm:cxn modelId="{1CBEB6B1-42B0-4AF7-8FD9-51E1B9B33A2C}" type="presOf" srcId="{5B340612-86BE-45EF-80D9-2E303D641169}" destId="{23A6D508-293D-4A99-9DDC-66157D28B274}" srcOrd="0" destOrd="0" presId="urn:microsoft.com/office/officeart/2005/8/layout/radial1"/>
    <dgm:cxn modelId="{F310E871-8C3F-4E1C-883E-2F8AF8888A94}" srcId="{0621C9C2-D3B9-4541-ACD7-01E7C1D50C21}" destId="{7FBFB121-86B0-4C67-BF6B-489BE010E286}" srcOrd="1" destOrd="0" parTransId="{57396A05-3C1F-42EC-8633-5CBA617CDEF2}" sibTransId="{CF1C2B65-ED6C-495D-8EE2-DC388E672889}"/>
    <dgm:cxn modelId="{F037FFFE-879F-4C36-BF8A-E5B72E2B2FE5}" srcId="{0621C9C2-D3B9-4541-ACD7-01E7C1D50C21}" destId="{9CCE6C1F-E148-49B2-9400-52DFF648F769}" srcOrd="2" destOrd="0" parTransId="{796618D5-54B2-436E-9BD0-ADEDB77A40D3}" sibTransId="{E424D390-D040-4083-9076-3E40813F588D}"/>
    <dgm:cxn modelId="{FD4E0ABA-E928-46E1-887D-D06298F5922D}" type="presOf" srcId="{57396A05-3C1F-42EC-8633-5CBA617CDEF2}" destId="{33DF4E1C-9427-4EF5-BE1E-FF10D8817B34}" srcOrd="1" destOrd="0" presId="urn:microsoft.com/office/officeart/2005/8/layout/radial1"/>
    <dgm:cxn modelId="{D4939432-56F7-47B5-A3DE-551E83B802A3}" type="presOf" srcId="{B6E0796B-FEE8-486F-BE1F-461412230D93}" destId="{62715043-C446-4EC4-9A65-9CF79CF6E330}" srcOrd="0" destOrd="0" presId="urn:microsoft.com/office/officeart/2005/8/layout/radial1"/>
    <dgm:cxn modelId="{F48D2398-F732-4B96-A330-10C83F5E497E}" srcId="{0621C9C2-D3B9-4541-ACD7-01E7C1D50C21}" destId="{B6E0796B-FEE8-486F-BE1F-461412230D93}" srcOrd="5" destOrd="0" parTransId="{EEE026F9-F19F-4CEB-89B0-042A2304EA80}" sibTransId="{3B0BAE12-4B41-4CC7-987B-7D9C5CA1DC74}"/>
    <dgm:cxn modelId="{C80CF8BC-1A79-454A-BE22-077C48415409}" srcId="{72974DB0-B7DF-4538-B0BB-40CBB52C5215}" destId="{0621C9C2-D3B9-4541-ACD7-01E7C1D50C21}" srcOrd="0" destOrd="0" parTransId="{C5E44215-A64D-4BD0-B707-3288F28F41B4}" sibTransId="{1CC2C93C-D5F9-4CC3-9A3D-53FA6094B035}"/>
    <dgm:cxn modelId="{F93F9DEA-D9D4-4908-8EBD-3A5BD3ECCF42}" type="presOf" srcId="{E44EFE60-A66C-4505-BC6C-8D3A67064258}" destId="{49C2E079-3BA8-4A3F-B577-E907F46FFDCA}" srcOrd="1" destOrd="0" presId="urn:microsoft.com/office/officeart/2005/8/layout/radial1"/>
    <dgm:cxn modelId="{917462C9-783D-4734-8F09-1B5B784E215B}" type="presOf" srcId="{57396A05-3C1F-42EC-8633-5CBA617CDEF2}" destId="{38351A00-C6EC-47AD-A5AB-9D3A6BAC0CE0}" srcOrd="0" destOrd="0" presId="urn:microsoft.com/office/officeart/2005/8/layout/radial1"/>
    <dgm:cxn modelId="{6275F96A-03D9-4E91-8AA7-4F265D361F67}" type="presOf" srcId="{3DC54954-D772-4B0C-9F10-7565216C9FC2}" destId="{59D4F4AA-1124-4A8A-A6C2-7B17054F7A6D}" srcOrd="0" destOrd="0" presId="urn:microsoft.com/office/officeart/2005/8/layout/radial1"/>
    <dgm:cxn modelId="{1D86CC14-109B-4EA5-9E6B-D37EBF7FE4C2}" srcId="{0621C9C2-D3B9-4541-ACD7-01E7C1D50C21}" destId="{5F50097B-C0A8-415C-9EDF-5B47204B59E7}" srcOrd="4" destOrd="0" parTransId="{E44EFE60-A66C-4505-BC6C-8D3A67064258}" sibTransId="{85D25434-16AA-40F3-83CD-83BACFECB18E}"/>
    <dgm:cxn modelId="{099E32FA-766B-4D96-8F73-A149DFC0A8E2}" type="presOf" srcId="{5B340612-86BE-45EF-80D9-2E303D641169}" destId="{D33F7C4D-5193-48C1-901B-5E85A7943437}" srcOrd="1" destOrd="0" presId="urn:microsoft.com/office/officeart/2005/8/layout/radial1"/>
    <dgm:cxn modelId="{1F3DE026-8741-4921-8D7D-C15D1F876C73}" type="presOf" srcId="{9CCE6C1F-E148-49B2-9400-52DFF648F769}" destId="{C1BC8408-5B67-46B9-843B-A169F8C797C7}" srcOrd="0" destOrd="0" presId="urn:microsoft.com/office/officeart/2005/8/layout/radial1"/>
    <dgm:cxn modelId="{7BD072C9-6630-4849-B38B-0D8D866DEC23}" srcId="{0621C9C2-D3B9-4541-ACD7-01E7C1D50C21}" destId="{2B6D0EA3-E2C0-4483-9DBE-6CD5CCDD40F5}" srcOrd="0" destOrd="0" parTransId="{3DC54954-D772-4B0C-9F10-7565216C9FC2}" sibTransId="{C9AD833C-DF49-42D5-91C2-1953A3E598EB}"/>
    <dgm:cxn modelId="{D8BC5D78-1E29-4291-BCF9-28CDE95F4F9F}" type="presOf" srcId="{0621C9C2-D3B9-4541-ACD7-01E7C1D50C21}" destId="{51837C1F-2B86-41E9-A9F1-1A11A39F09E0}" srcOrd="0" destOrd="0" presId="urn:microsoft.com/office/officeart/2005/8/layout/radial1"/>
    <dgm:cxn modelId="{DB14A524-7460-4EA1-9A85-9F59D65CBA87}" type="presOf" srcId="{EEE026F9-F19F-4CEB-89B0-042A2304EA80}" destId="{118AE4C0-2ACD-427D-B308-7BA4251EC9AE}" srcOrd="0" destOrd="0" presId="urn:microsoft.com/office/officeart/2005/8/layout/radial1"/>
    <dgm:cxn modelId="{64C7B629-28B4-4C16-9D6C-4874D509F28D}" type="presOf" srcId="{796618D5-54B2-436E-9BD0-ADEDB77A40D3}" destId="{9AB73ABB-0EB5-482C-9131-DDB380CB4E86}" srcOrd="1" destOrd="0" presId="urn:microsoft.com/office/officeart/2005/8/layout/radial1"/>
    <dgm:cxn modelId="{6BC91F4A-2DAE-42CF-B703-D28686C4ACFB}" type="presOf" srcId="{B37C4E7F-1004-4EC2-BCF9-1F3F5D1B5FEE}" destId="{D70535F9-12E7-4C0B-87A2-E3819435336C}" srcOrd="0" destOrd="0" presId="urn:microsoft.com/office/officeart/2005/8/layout/radial1"/>
    <dgm:cxn modelId="{8D1896FB-8349-4C80-B585-0F76FE9CCC4A}" type="presOf" srcId="{796618D5-54B2-436E-9BD0-ADEDB77A40D3}" destId="{6F88ABBD-EAE5-4540-8ADC-8AD612FB21C6}" srcOrd="0" destOrd="0" presId="urn:microsoft.com/office/officeart/2005/8/layout/radial1"/>
    <dgm:cxn modelId="{B8ECBEC2-B89C-4907-BC2B-46B57CC0A0EC}" type="presOf" srcId="{2B6D0EA3-E2C0-4483-9DBE-6CD5CCDD40F5}" destId="{F49B4931-1DF9-4DF4-9CA1-0EC7991D788D}" srcOrd="0" destOrd="0" presId="urn:microsoft.com/office/officeart/2005/8/layout/radial1"/>
    <dgm:cxn modelId="{F70A4084-7805-49C0-985B-FC4E203C4CD9}" type="presParOf" srcId="{407473D6-CB40-4A14-851C-7C70B921D32E}" destId="{51837C1F-2B86-41E9-A9F1-1A11A39F09E0}" srcOrd="0" destOrd="0" presId="urn:microsoft.com/office/officeart/2005/8/layout/radial1"/>
    <dgm:cxn modelId="{418A5423-8B7C-4292-B8A4-AC0108FF6423}" type="presParOf" srcId="{407473D6-CB40-4A14-851C-7C70B921D32E}" destId="{59D4F4AA-1124-4A8A-A6C2-7B17054F7A6D}" srcOrd="1" destOrd="0" presId="urn:microsoft.com/office/officeart/2005/8/layout/radial1"/>
    <dgm:cxn modelId="{E4B5886C-D692-4521-9FD1-FF83E9781451}" type="presParOf" srcId="{59D4F4AA-1124-4A8A-A6C2-7B17054F7A6D}" destId="{B0D1F357-3F58-4771-AC96-26D841663204}" srcOrd="0" destOrd="0" presId="urn:microsoft.com/office/officeart/2005/8/layout/radial1"/>
    <dgm:cxn modelId="{3BCD2B2D-FE11-4FE3-92FC-02665F40C682}" type="presParOf" srcId="{407473D6-CB40-4A14-851C-7C70B921D32E}" destId="{F49B4931-1DF9-4DF4-9CA1-0EC7991D788D}" srcOrd="2" destOrd="0" presId="urn:microsoft.com/office/officeart/2005/8/layout/radial1"/>
    <dgm:cxn modelId="{D9725190-42CE-4F47-A98F-B5A862AC58DB}" type="presParOf" srcId="{407473D6-CB40-4A14-851C-7C70B921D32E}" destId="{38351A00-C6EC-47AD-A5AB-9D3A6BAC0CE0}" srcOrd="3" destOrd="0" presId="urn:microsoft.com/office/officeart/2005/8/layout/radial1"/>
    <dgm:cxn modelId="{C0122248-E985-4AC4-87AE-55C9CBD7D7A3}" type="presParOf" srcId="{38351A00-C6EC-47AD-A5AB-9D3A6BAC0CE0}" destId="{33DF4E1C-9427-4EF5-BE1E-FF10D8817B34}" srcOrd="0" destOrd="0" presId="urn:microsoft.com/office/officeart/2005/8/layout/radial1"/>
    <dgm:cxn modelId="{2372899F-C73D-4574-8FCC-C9F8E5D36CB4}" type="presParOf" srcId="{407473D6-CB40-4A14-851C-7C70B921D32E}" destId="{89E8481B-9323-4076-B0B4-2267D9020209}" srcOrd="4" destOrd="0" presId="urn:microsoft.com/office/officeart/2005/8/layout/radial1"/>
    <dgm:cxn modelId="{E900D998-6CBA-4E52-A64B-64BBCCFB680E}" type="presParOf" srcId="{407473D6-CB40-4A14-851C-7C70B921D32E}" destId="{6F88ABBD-EAE5-4540-8ADC-8AD612FB21C6}" srcOrd="5" destOrd="0" presId="urn:microsoft.com/office/officeart/2005/8/layout/radial1"/>
    <dgm:cxn modelId="{77100345-D463-4B1F-9DB3-27E7F3A55AC1}" type="presParOf" srcId="{6F88ABBD-EAE5-4540-8ADC-8AD612FB21C6}" destId="{9AB73ABB-0EB5-482C-9131-DDB380CB4E86}" srcOrd="0" destOrd="0" presId="urn:microsoft.com/office/officeart/2005/8/layout/radial1"/>
    <dgm:cxn modelId="{4C697B90-7CC3-47B2-80D2-A04D65B8E54E}" type="presParOf" srcId="{407473D6-CB40-4A14-851C-7C70B921D32E}" destId="{C1BC8408-5B67-46B9-843B-A169F8C797C7}" srcOrd="6" destOrd="0" presId="urn:microsoft.com/office/officeart/2005/8/layout/radial1"/>
    <dgm:cxn modelId="{C3304A7E-7D1E-4558-8436-E4FBF815AEDB}" type="presParOf" srcId="{407473D6-CB40-4A14-851C-7C70B921D32E}" destId="{23A6D508-293D-4A99-9DDC-66157D28B274}" srcOrd="7" destOrd="0" presId="urn:microsoft.com/office/officeart/2005/8/layout/radial1"/>
    <dgm:cxn modelId="{8C5267A5-404D-4346-BA57-0DAD66B472C1}" type="presParOf" srcId="{23A6D508-293D-4A99-9DDC-66157D28B274}" destId="{D33F7C4D-5193-48C1-901B-5E85A7943437}" srcOrd="0" destOrd="0" presId="urn:microsoft.com/office/officeart/2005/8/layout/radial1"/>
    <dgm:cxn modelId="{5674D93A-5F33-40AC-A234-9A607162CF7C}" type="presParOf" srcId="{407473D6-CB40-4A14-851C-7C70B921D32E}" destId="{D70535F9-12E7-4C0B-87A2-E3819435336C}" srcOrd="8" destOrd="0" presId="urn:microsoft.com/office/officeart/2005/8/layout/radial1"/>
    <dgm:cxn modelId="{03C8370D-2A20-4711-872D-CD2784306A72}" type="presParOf" srcId="{407473D6-CB40-4A14-851C-7C70B921D32E}" destId="{2F7EF05B-9964-410F-ABF0-5B6763D6429C}" srcOrd="9" destOrd="0" presId="urn:microsoft.com/office/officeart/2005/8/layout/radial1"/>
    <dgm:cxn modelId="{9130EA8A-C25C-43D3-B180-809F340F1266}" type="presParOf" srcId="{2F7EF05B-9964-410F-ABF0-5B6763D6429C}" destId="{49C2E079-3BA8-4A3F-B577-E907F46FFDCA}" srcOrd="0" destOrd="0" presId="urn:microsoft.com/office/officeart/2005/8/layout/radial1"/>
    <dgm:cxn modelId="{40D04AEF-DE4B-47CC-8A5A-FBA9F642A98D}" type="presParOf" srcId="{407473D6-CB40-4A14-851C-7C70B921D32E}" destId="{DFFADCC7-41A7-47A0-8EF6-BAA2427152C6}" srcOrd="10" destOrd="0" presId="urn:microsoft.com/office/officeart/2005/8/layout/radial1"/>
    <dgm:cxn modelId="{3946212C-D4BF-4C19-960E-87827AA403C2}" type="presParOf" srcId="{407473D6-CB40-4A14-851C-7C70B921D32E}" destId="{118AE4C0-2ACD-427D-B308-7BA4251EC9AE}" srcOrd="11" destOrd="0" presId="urn:microsoft.com/office/officeart/2005/8/layout/radial1"/>
    <dgm:cxn modelId="{9961B00C-0F85-47AE-813A-8A046DE0411A}" type="presParOf" srcId="{118AE4C0-2ACD-427D-B308-7BA4251EC9AE}" destId="{492597DC-B4BE-45BB-8F17-32C43497832F}" srcOrd="0" destOrd="0" presId="urn:microsoft.com/office/officeart/2005/8/layout/radial1"/>
    <dgm:cxn modelId="{53A2F860-4F4A-4015-8C10-356F82EAE5C6}" type="presParOf" srcId="{407473D6-CB40-4A14-851C-7C70B921D32E}" destId="{62715043-C446-4EC4-9A65-9CF79CF6E330}" srcOrd="12" destOrd="0" presId="urn:microsoft.com/office/officeart/2005/8/layout/radial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837C1F-2B86-41E9-A9F1-1A11A39F09E0}">
      <dsp:nvSpPr>
        <dsp:cNvPr id="0" name=""/>
        <dsp:cNvSpPr/>
      </dsp:nvSpPr>
      <dsp:spPr>
        <a:xfrm>
          <a:off x="3070179" y="2156747"/>
          <a:ext cx="2198389" cy="2266675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effectLst>
                <a:outerShdw blurRad="63500" dist="38100" dir="8220000" algn="tl" rotWithShape="0">
                  <a:srgbClr val="000000">
                    <a:alpha val="30000"/>
                  </a:srgbClr>
                </a:outerShdw>
              </a:effectLst>
              <a:latin typeface="NikoshBAN" pitchFamily="2" charset="0"/>
              <a:ea typeface="+mj-lt"/>
              <a:cs typeface="NikoshBAN" pitchFamily="2" charset="0"/>
            </a:rPr>
            <a:t>খরার সময় করণীয়</a:t>
          </a:r>
          <a:endParaRPr lang="en-US" sz="3600" kern="1200" dirty="0"/>
        </a:p>
      </dsp:txBody>
      <dsp:txXfrm>
        <a:off x="3392126" y="2488694"/>
        <a:ext cx="1554495" cy="1602781"/>
      </dsp:txXfrm>
    </dsp:sp>
    <dsp:sp modelId="{59D4F4AA-1124-4A8A-A6C2-7B17054F7A6D}">
      <dsp:nvSpPr>
        <dsp:cNvPr id="0" name=""/>
        <dsp:cNvSpPr/>
      </dsp:nvSpPr>
      <dsp:spPr>
        <a:xfrm rot="16200000">
          <a:off x="4104772" y="2072547"/>
          <a:ext cx="129202" cy="39198"/>
        </a:xfrm>
        <a:custGeom>
          <a:avLst/>
          <a:gdLst/>
          <a:ahLst/>
          <a:cxnLst/>
          <a:rect l="0" t="0" r="0" b="0"/>
          <a:pathLst>
            <a:path>
              <a:moveTo>
                <a:pt x="0" y="19599"/>
              </a:moveTo>
              <a:lnTo>
                <a:pt x="129202" y="19599"/>
              </a:lnTo>
            </a:path>
          </a:pathLst>
        </a:custGeom>
        <a:noFill/>
        <a:ln w="12700" cap="rnd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166144" y="2088916"/>
        <a:ext cx="6460" cy="6460"/>
      </dsp:txXfrm>
    </dsp:sp>
    <dsp:sp modelId="{F49B4931-1DF9-4DF4-9CA1-0EC7991D788D}">
      <dsp:nvSpPr>
        <dsp:cNvPr id="0" name=""/>
        <dsp:cNvSpPr/>
      </dsp:nvSpPr>
      <dsp:spPr>
        <a:xfrm>
          <a:off x="2950447" y="-123568"/>
          <a:ext cx="2437854" cy="215111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>
            <a:latin typeface="NikoshBAN" pitchFamily="2" charset="0"/>
            <a:cs typeface="NikoshBAN" pitchFamily="2" charset="0"/>
          </a:endParaRPr>
        </a:p>
      </dsp:txBody>
      <dsp:txXfrm>
        <a:off x="3307462" y="191455"/>
        <a:ext cx="1723824" cy="1521067"/>
      </dsp:txXfrm>
    </dsp:sp>
    <dsp:sp modelId="{38351A00-C6EC-47AD-A5AB-9D3A6BAC0CE0}">
      <dsp:nvSpPr>
        <dsp:cNvPr id="0" name=""/>
        <dsp:cNvSpPr/>
      </dsp:nvSpPr>
      <dsp:spPr>
        <a:xfrm rot="19819458">
          <a:off x="5112257" y="2649938"/>
          <a:ext cx="292252" cy="39198"/>
        </a:xfrm>
        <a:custGeom>
          <a:avLst/>
          <a:gdLst/>
          <a:ahLst/>
          <a:cxnLst/>
          <a:rect l="0" t="0" r="0" b="0"/>
          <a:pathLst>
            <a:path>
              <a:moveTo>
                <a:pt x="0" y="19599"/>
              </a:moveTo>
              <a:lnTo>
                <a:pt x="292252" y="19599"/>
              </a:lnTo>
            </a:path>
          </a:pathLst>
        </a:custGeom>
        <a:noFill/>
        <a:ln w="12700" cap="rnd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251077" y="2662231"/>
        <a:ext cx="14612" cy="14612"/>
      </dsp:txXfrm>
    </dsp:sp>
    <dsp:sp modelId="{89E8481B-9323-4076-B0B4-2267D9020209}">
      <dsp:nvSpPr>
        <dsp:cNvPr id="0" name=""/>
        <dsp:cNvSpPr/>
      </dsp:nvSpPr>
      <dsp:spPr>
        <a:xfrm>
          <a:off x="5183045" y="808352"/>
          <a:ext cx="2595873" cy="232902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/>
        </a:p>
      </dsp:txBody>
      <dsp:txXfrm>
        <a:off x="5563202" y="1149430"/>
        <a:ext cx="1835559" cy="1646872"/>
      </dsp:txXfrm>
    </dsp:sp>
    <dsp:sp modelId="{6F88ABBD-EAE5-4540-8ADC-8AD612FB21C6}">
      <dsp:nvSpPr>
        <dsp:cNvPr id="0" name=""/>
        <dsp:cNvSpPr/>
      </dsp:nvSpPr>
      <dsp:spPr>
        <a:xfrm rot="1695906">
          <a:off x="5130535" y="3848043"/>
          <a:ext cx="226092" cy="39198"/>
        </a:xfrm>
        <a:custGeom>
          <a:avLst/>
          <a:gdLst/>
          <a:ahLst/>
          <a:cxnLst/>
          <a:rect l="0" t="0" r="0" b="0"/>
          <a:pathLst>
            <a:path>
              <a:moveTo>
                <a:pt x="0" y="19599"/>
              </a:moveTo>
              <a:lnTo>
                <a:pt x="226092" y="19599"/>
              </a:lnTo>
            </a:path>
          </a:pathLst>
        </a:custGeom>
        <a:noFill/>
        <a:ln w="12700" cap="rnd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237929" y="3861990"/>
        <a:ext cx="11304" cy="11304"/>
      </dsp:txXfrm>
    </dsp:sp>
    <dsp:sp modelId="{C1BC8408-5B67-46B9-843B-A169F8C797C7}">
      <dsp:nvSpPr>
        <dsp:cNvPr id="0" name=""/>
        <dsp:cNvSpPr/>
      </dsp:nvSpPr>
      <dsp:spPr>
        <a:xfrm>
          <a:off x="5183031" y="3276598"/>
          <a:ext cx="2566613" cy="2496940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>
            <a:latin typeface="NikoshBAN" pitchFamily="2" charset="0"/>
            <a:cs typeface="NikoshBAN" pitchFamily="2" charset="0"/>
          </a:endParaRPr>
        </a:p>
      </dsp:txBody>
      <dsp:txXfrm>
        <a:off x="5558903" y="3642266"/>
        <a:ext cx="1814869" cy="1765604"/>
      </dsp:txXfrm>
    </dsp:sp>
    <dsp:sp modelId="{23A6D508-293D-4A99-9DDC-66157D28B274}">
      <dsp:nvSpPr>
        <dsp:cNvPr id="0" name=""/>
        <dsp:cNvSpPr/>
      </dsp:nvSpPr>
      <dsp:spPr>
        <a:xfrm rot="5400000">
          <a:off x="4110016" y="4463182"/>
          <a:ext cx="118716" cy="39198"/>
        </a:xfrm>
        <a:custGeom>
          <a:avLst/>
          <a:gdLst/>
          <a:ahLst/>
          <a:cxnLst/>
          <a:rect l="0" t="0" r="0" b="0"/>
          <a:pathLst>
            <a:path>
              <a:moveTo>
                <a:pt x="0" y="19599"/>
              </a:moveTo>
              <a:lnTo>
                <a:pt x="118716" y="19599"/>
              </a:lnTo>
            </a:path>
          </a:pathLst>
        </a:custGeom>
        <a:noFill/>
        <a:ln w="12700" cap="rnd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166406" y="4479813"/>
        <a:ext cx="5935" cy="5935"/>
      </dsp:txXfrm>
    </dsp:sp>
    <dsp:sp modelId="{D70535F9-12E7-4C0B-87A2-E3819435336C}">
      <dsp:nvSpPr>
        <dsp:cNvPr id="0" name=""/>
        <dsp:cNvSpPr/>
      </dsp:nvSpPr>
      <dsp:spPr>
        <a:xfrm>
          <a:off x="2873701" y="4542139"/>
          <a:ext cx="2591346" cy="2249571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/>
        </a:p>
      </dsp:txBody>
      <dsp:txXfrm>
        <a:off x="3253195" y="4871581"/>
        <a:ext cx="1832358" cy="1590687"/>
      </dsp:txXfrm>
    </dsp:sp>
    <dsp:sp modelId="{2F7EF05B-9964-410F-ABF0-5B6763D6429C}">
      <dsp:nvSpPr>
        <dsp:cNvPr id="0" name=""/>
        <dsp:cNvSpPr/>
      </dsp:nvSpPr>
      <dsp:spPr>
        <a:xfrm rot="9141354">
          <a:off x="2971616" y="3837353"/>
          <a:ext cx="230941" cy="39198"/>
        </a:xfrm>
        <a:custGeom>
          <a:avLst/>
          <a:gdLst/>
          <a:ahLst/>
          <a:cxnLst/>
          <a:rect l="0" t="0" r="0" b="0"/>
          <a:pathLst>
            <a:path>
              <a:moveTo>
                <a:pt x="0" y="19599"/>
              </a:moveTo>
              <a:lnTo>
                <a:pt x="230941" y="19599"/>
              </a:lnTo>
            </a:path>
          </a:pathLst>
        </a:custGeom>
        <a:noFill/>
        <a:ln w="12700" cap="rnd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081313" y="3851179"/>
        <a:ext cx="11547" cy="11547"/>
      </dsp:txXfrm>
    </dsp:sp>
    <dsp:sp modelId="{DFFADCC7-41A7-47A0-8EF6-BAA2427152C6}">
      <dsp:nvSpPr>
        <dsp:cNvPr id="0" name=""/>
        <dsp:cNvSpPr/>
      </dsp:nvSpPr>
      <dsp:spPr>
        <a:xfrm>
          <a:off x="611022" y="3200404"/>
          <a:ext cx="2509371" cy="2592533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/>
        </a:p>
      </dsp:txBody>
      <dsp:txXfrm>
        <a:off x="978511" y="3580072"/>
        <a:ext cx="1774393" cy="1833197"/>
      </dsp:txXfrm>
    </dsp:sp>
    <dsp:sp modelId="{118AE4C0-2ACD-427D-B308-7BA4251EC9AE}">
      <dsp:nvSpPr>
        <dsp:cNvPr id="0" name=""/>
        <dsp:cNvSpPr/>
      </dsp:nvSpPr>
      <dsp:spPr>
        <a:xfrm rot="12643434">
          <a:off x="2781931" y="2584962"/>
          <a:ext cx="467969" cy="39198"/>
        </a:xfrm>
        <a:custGeom>
          <a:avLst/>
          <a:gdLst/>
          <a:ahLst/>
          <a:cxnLst/>
          <a:rect l="0" t="0" r="0" b="0"/>
          <a:pathLst>
            <a:path>
              <a:moveTo>
                <a:pt x="0" y="19599"/>
              </a:moveTo>
              <a:lnTo>
                <a:pt x="467969" y="19599"/>
              </a:lnTo>
            </a:path>
          </a:pathLst>
        </a:custGeom>
        <a:noFill/>
        <a:ln w="12700" cap="rnd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004217" y="2592862"/>
        <a:ext cx="23398" cy="23398"/>
      </dsp:txXfrm>
    </dsp:sp>
    <dsp:sp modelId="{62715043-C446-4EC4-9A65-9CF79CF6E330}">
      <dsp:nvSpPr>
        <dsp:cNvPr id="0" name=""/>
        <dsp:cNvSpPr/>
      </dsp:nvSpPr>
      <dsp:spPr>
        <a:xfrm>
          <a:off x="533404" y="609602"/>
          <a:ext cx="2448131" cy="2494074"/>
        </a:xfrm>
        <a:prstGeom prst="ellipse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/>
        </a:p>
      </dsp:txBody>
      <dsp:txXfrm>
        <a:off x="891924" y="974851"/>
        <a:ext cx="1731091" cy="17635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9C02CA-640A-405C-988E-E532D618681A}" type="datetimeFigureOut">
              <a:rPr lang="en-US" smtClean="0"/>
              <a:pPr/>
              <a:t>8/6/2016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546FE5-ACBF-495D-AB21-8FE5883F66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93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37EA5EA-A253-43C2-9A6C-6B287EBC8E5E}" type="slidenum">
              <a:rPr lang="en-US" smtClean="0"/>
              <a:pPr/>
              <a:t>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04890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এই</a:t>
            </a:r>
            <a:r>
              <a:rPr lang="en-US" baseline="0" dirty="0" smtClean="0"/>
              <a:t> স্লাইডে </a:t>
            </a:r>
            <a:r>
              <a:rPr lang="en-US" dirty="0" smtClean="0"/>
              <a:t>সবুজ এ্যালজিও</a:t>
            </a:r>
            <a:r>
              <a:rPr lang="en-US" baseline="0" dirty="0" smtClean="0"/>
              <a:t> সম্পর্কে প্রাথমিক ধারণা দিতে হবে।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46FE5-ACBF-495D-AB21-8FE5883F66D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277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0"/>
          <p:cNvSpPr>
            <a:spLocks noGrp="1"/>
          </p:cNvSpPr>
          <p:nvPr>
            <p:ph type="ctrTitle"/>
          </p:nvPr>
        </p:nvSpPr>
        <p:spPr>
          <a:xfrm>
            <a:off x="685800" y="990601"/>
            <a:ext cx="7772400" cy="2609850"/>
          </a:xfrm>
        </p:spPr>
        <p:txBody>
          <a:bodyPr anchor="b" anchorCtr="0">
            <a:noAutofit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  <a:contourClr>
                <a:srgbClr val="FFFFFF"/>
              </a:contourClr>
            </a:sp3d>
          </a:bodyPr>
          <a:lstStyle>
            <a:lvl1pPr algn="ctr">
              <a:defRPr lang="en-US" sz="5800" dirty="0" smtClean="0">
                <a:ln w="9525">
                  <a:noFill/>
                </a:ln>
                <a:effectLst>
                  <a:outerShdw blurRad="50800" dist="38100" dir="822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4" name="Rectangle 26"/>
          <p:cNvSpPr>
            <a:spLocks noGrp="1"/>
          </p:cNvSpPr>
          <p:nvPr>
            <p:ph type="subTitle" idx="1"/>
          </p:nvPr>
        </p:nvSpPr>
        <p:spPr>
          <a:xfrm>
            <a:off x="1371600" y="3657600"/>
            <a:ext cx="6400800" cy="1967089"/>
          </a:xfrm>
        </p:spPr>
        <p:txBody>
          <a:bodyPr>
            <a:normAutofit/>
          </a:bodyPr>
          <a:lstStyle>
            <a:lvl1pPr marL="0" indent="0" algn="ctr">
              <a:buNone/>
              <a:defRPr lang="en-US" sz="3000" b="0">
                <a:solidFill>
                  <a:schemeClr val="tx2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8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fld id="{CD8AA53F-09A6-4859-82CD-BFFADA00B7C1}" type="datetime1">
              <a:rPr lang="en-US" smtClean="0"/>
              <a:pPr/>
              <a:t>8/6/2016</a:t>
            </a:fld>
            <a:endParaRPr lang="en-US"/>
          </a:p>
        </p:txBody>
      </p:sp>
      <p:sp>
        <p:nvSpPr>
          <p:cNvPr id="9" name="Rectangle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5" name="Rectangle 2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7113E-8267-433E-BADF-97B92F181B6C}" type="datetime1">
              <a:rPr lang="en-US" smtClean="0"/>
              <a:pPr/>
              <a:t>8/6/2016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5B66-6EA0-4388-8EDB-502FAC02DCCE}" type="datetime1">
              <a:rPr lang="en-US" smtClean="0"/>
              <a:pPr/>
              <a:t>8/6/2016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2A8AA-E167-4200-ADAB-8BD7D8A315A3}" type="datetime1">
              <a:rPr lang="en-US" smtClean="0"/>
              <a:pPr/>
              <a:t>8/6/2016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722313" y="2685391"/>
            <a:ext cx="7772400" cy="3112843"/>
          </a:xfrm>
        </p:spPr>
        <p:txBody>
          <a:bodyPr anchor="t">
            <a:normAutofit/>
          </a:bodyPr>
          <a:lstStyle>
            <a:lvl1pPr algn="ctr">
              <a:buNone/>
              <a:defRPr lang="en-US" sz="6000" b="1" dirty="0">
                <a:solidFill>
                  <a:schemeClr val="tx2">
                    <a:shade val="85000"/>
                    <a:satMod val="1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>
          <a:xfrm>
            <a:off x="722313" y="1128932"/>
            <a:ext cx="7772400" cy="1509712"/>
          </a:xfrm>
        </p:spPr>
        <p:txBody>
          <a:bodyPr anchor="b">
            <a:normAutofit/>
          </a:bodyPr>
          <a:lstStyle>
            <a:lvl1pPr algn="ctr">
              <a:buNone/>
              <a:defRPr lang="en-US" sz="2400" b="0" smtClean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6EE3-8904-4D4F-99C2-D3EEB37A1811}" type="datetime1">
              <a:rPr lang="en-US" smtClean="0"/>
              <a:pPr/>
              <a:t>8/6/2016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4B51D-BBF2-4FE4-8106-906E015C6C22}" type="datetime1">
              <a:rPr lang="en-US" smtClean="0"/>
              <a:pPr/>
              <a:t>8/6/2016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8B49A-F9F1-4D3B-A6C0-C2FC12CE610A}" type="datetime1">
              <a:rPr lang="en-US" smtClean="0"/>
              <a:pPr/>
              <a:t>8/6/2016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91450-7BB8-4434-8556-C835C144BB3E}" type="datetime1">
              <a:rPr lang="en-US" smtClean="0"/>
              <a:pPr/>
              <a:t>8/6/2016</a:t>
            </a:fld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A7876-415E-4B15-B002-EC08128A04CB}" type="datetime1">
              <a:rPr lang="en-US" smtClean="0"/>
              <a:pPr/>
              <a:t>8/6/2016</a:t>
            </a:fld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normAutofit/>
          </a:bodyPr>
          <a:lstStyle>
            <a:lvl1pPr algn="ctr">
              <a:defRPr sz="2400" b="1">
                <a:solidFill>
                  <a:schemeClr val="tx2"/>
                </a:solidFill>
                <a:effectLst>
                  <a:outerShdw blurRad="38100" dist="25400" dir="8220000" algn="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ECAD-0E97-4760-A002-3AE20D5A9D7F}" type="datetime1">
              <a:rPr lang="en-US" smtClean="0"/>
              <a:pPr/>
              <a:t>8/6/2016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7729" y="1062637"/>
            <a:ext cx="4599432" cy="3977640"/>
          </a:xfrm>
          <a:prstGeom prst="rect">
            <a:avLst/>
          </a:prstGeom>
          <a:solidFill>
            <a:schemeClr val="tx2">
              <a:shade val="15000"/>
            </a:schemeClr>
          </a:solidFill>
          <a:ln w="63500">
            <a:noFill/>
            <a:miter lim="800000"/>
          </a:ln>
          <a:effectLst>
            <a:outerShdw blurRad="63500" dist="25400" dir="7200000" algn="t" rotWithShape="0">
              <a:prstClr val="black">
                <a:alpha val="45000"/>
              </a:prstClr>
            </a:out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45720" rIns="45720" rtlCol="0" anchor="ctr">
            <a:normAutofit/>
          </a:bodyPr>
          <a:lstStyle/>
          <a:p>
            <a:pPr marL="0" indent="-274320" algn="l">
              <a:buClr>
                <a:schemeClr val="accent1"/>
              </a:buClr>
              <a:buSzPct val="80000"/>
              <a:buFont typeface="Wingdings 2" pitchFamily="18" charset="2"/>
              <a:buNone/>
            </a:pPr>
            <a:endParaRPr lang="en-US" sz="20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5514536" y="4343400"/>
            <a:ext cx="3048000" cy="709858"/>
          </a:xfrm>
        </p:spPr>
        <p:txBody>
          <a:bodyPr anchor="t">
            <a:noAutofit/>
          </a:bodyPr>
          <a:lstStyle>
            <a:lvl1pPr algn="l">
              <a:buNone/>
              <a:defRPr sz="2200" b="1">
                <a:solidFill>
                  <a:schemeClr val="tx2"/>
                </a:solidFill>
                <a:effectLst>
                  <a:outerShdw blurRad="38100" dist="25400" dir="8220000" algn="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pic" idx="1"/>
          </p:nvPr>
        </p:nvSpPr>
        <p:spPr>
          <a:xfrm>
            <a:off x="739645" y="1222657"/>
            <a:ext cx="4575601" cy="3657600"/>
          </a:xfrm>
          <a:solidFill>
            <a:schemeClr val="tx2">
              <a:shade val="75000"/>
            </a:schemeClr>
          </a:solidFill>
          <a:ln w="63500">
            <a:noFill/>
            <a:miter lim="800000"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>
            <a:lvl1pPr>
              <a:buNone/>
              <a:defRPr sz="3200"/>
            </a:lvl1pPr>
          </a:lstStyle>
          <a:p>
            <a:r>
              <a:rPr lang="en-US" sz="2000" smtClean="0"/>
              <a:t>Click icon to add picture</a:t>
            </a:r>
            <a:endParaRPr lang="en-US" sz="2000" dirty="0"/>
          </a:p>
        </p:txBody>
      </p:sp>
      <p:sp>
        <p:nvSpPr>
          <p:cNvPr id="4" name="Rectangle 4"/>
          <p:cNvSpPr>
            <a:spLocks noGrp="1"/>
          </p:cNvSpPr>
          <p:nvPr>
            <p:ph type="body" sz="half" idx="2"/>
          </p:nvPr>
        </p:nvSpPr>
        <p:spPr>
          <a:xfrm>
            <a:off x="5514536" y="1371600"/>
            <a:ext cx="3044952" cy="2930086"/>
          </a:xfrm>
        </p:spPr>
        <p:txBody>
          <a:bodyPr bIns="0" anchor="b">
            <a:normAutofit/>
          </a:bodyPr>
          <a:lstStyle>
            <a:lvl1pPr marL="0" marR="0" indent="0" algn="l">
              <a:buFontTx/>
              <a:buNone/>
              <a:defRPr sz="1300">
                <a:solidFill>
                  <a:schemeClr val="tx1">
                    <a:tint val="95000"/>
                  </a:schemeClr>
                </a:solidFill>
              </a:defRPr>
            </a:lvl1pPr>
            <a:lvl2pPr marL="460375" marR="0" indent="-112713">
              <a:buFontTx/>
              <a:buNone/>
              <a:defRPr sz="1200"/>
            </a:lvl2pPr>
            <a:lvl3pPr marL="914400" marR="0" indent="-117475">
              <a:buFontTx/>
              <a:buNone/>
              <a:defRPr sz="1000"/>
            </a:lvl3pPr>
            <a:lvl4pPr marL="1316038" marR="0" indent="-112713">
              <a:buFontTx/>
              <a:buNone/>
              <a:defRPr sz="900"/>
            </a:lvl4pPr>
            <a:lvl5pPr marL="1711325" marR="0" indent="-117475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C389D-5DCE-4C8D-BFA8-9B7A09E3EA7C}" type="datetime1">
              <a:rPr lang="en-US" smtClean="0"/>
              <a:pPr/>
              <a:t>8/6/2016</a:t>
            </a:fld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 anchor="b" anchorCtr="0">
            <a:normAutofit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Rectangle 1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lIns="45720" rIns="4572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7" name="Rectangle 22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anchor="b" anchorCtr="0"/>
          <a:lstStyle>
            <a:lvl1pPr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fld id="{5C320E45-524D-40A7-A483-9FB68FA9DB4F}" type="datetime1">
              <a:rPr lang="en-US" smtClean="0"/>
              <a:pPr/>
              <a:t>8/6/2016</a:t>
            </a:fld>
            <a:endParaRPr lang="en-US"/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anchor="b" anchorCtr="0"/>
          <a:lstStyle>
            <a:lvl1pPr algn="ctr"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endParaRPr lang="en-US"/>
          </a:p>
        </p:txBody>
      </p:sp>
      <p:sp>
        <p:nvSpPr>
          <p:cNvPr id="13" name="Rectangle 1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anchor="b" anchorCtr="0"/>
          <a:lstStyle>
            <a:lvl1pPr algn="r"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>
    <p:dissolve/>
  </p:transition>
  <p:hf hdr="0" ftr="0" dt="0"/>
  <p:txStyles>
    <p:titleStyle>
      <a:defPPr>
        <a:defRPr sz="4400">
          <a:solidFill>
            <a:schemeClr val="tx2">
              <a:shade val="85000"/>
              <a:satMod val="150000"/>
            </a:schemeClr>
          </a:solidFill>
          <a:latin typeface="+mj-lt"/>
          <a:ea typeface="+mj-ea"/>
          <a:cs typeface="+mj-cs"/>
        </a:defRPr>
      </a:defPPr>
      <a:lvl1pPr algn="ctr" eaLnBrk="1" hangingPunct="1">
        <a:buNone/>
        <a:defRPr lang="en-US" sz="4800" b="1" strike="noStrike" kern="1200" baseline="0" dirty="0" smtClean="0">
          <a:solidFill>
            <a:schemeClr val="tx2">
              <a:shade val="85000"/>
              <a:satMod val="150000"/>
            </a:schemeClr>
          </a:solidFill>
          <a:effectLst>
            <a:outerShdw blurRad="63500" dist="38100" dir="8220000" algn="tl" rotWithShape="0">
              <a:srgbClr val="000000">
                <a:alpha val="30000"/>
              </a:srgbClr>
            </a:outerShdw>
          </a:effectLst>
          <a:latin typeface="+mj-lt"/>
          <a:ea typeface="+mj-lt"/>
          <a:cs typeface="+mj-lt"/>
        </a:defRPr>
      </a:lvl1pPr>
    </p:titleStyle>
    <p:body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indent="-274320" algn="l" eaLnBrk="1" hangingPunct="1">
        <a:buClr>
          <a:schemeClr val="accent1"/>
        </a:buClr>
        <a:buSzPct val="80000"/>
        <a:buFont typeface="Wingdings 2" pitchFamily="18" charset="2"/>
        <a:buChar char="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557784" indent="-228600" algn="l" eaLnBrk="1" hangingPunct="1">
        <a:buClr>
          <a:schemeClr val="tx2"/>
        </a:buClr>
        <a:buFont typeface="Wingdings 2" pitchFamily="18" charset="2"/>
        <a:buChar char=""/>
        <a:defRPr sz="2200">
          <a:solidFill>
            <a:schemeClr val="tx1"/>
          </a:solidFill>
          <a:latin typeface="+mn-lt"/>
          <a:ea typeface="+mn-lt"/>
          <a:cs typeface="+mn-lt"/>
        </a:defRPr>
      </a:lvl2pPr>
      <a:lvl3pPr marL="813816" indent="-228600" algn="l" eaLnBrk="1" hangingPunct="1">
        <a:buClr>
          <a:schemeClr val="accent1"/>
        </a:buClr>
        <a:buFont typeface="Wingdings 2" pitchFamily="18" charset="2"/>
        <a:buChar char="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069848" indent="-228600" algn="l" eaLnBrk="1" hangingPunct="1"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316736" indent="-228600" algn="l" eaLnBrk="1" hangingPunct="1">
        <a:buClr>
          <a:schemeClr val="accent1"/>
        </a:buClr>
        <a:buFont typeface="Wingdings 2" pitchFamily="18" charset="2"/>
        <a:buChar char="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1572768" indent="-228600" algn="l" eaLnBrk="1" hangingPunct="1">
        <a:buClr>
          <a:schemeClr val="tx2"/>
        </a:buClr>
        <a:buFont typeface="Wingdings 2" pitchFamily="18" charset="2"/>
        <a:buChar char=""/>
        <a:defRPr lang="en-US" sz="1600" baseline="0" smtClean="0">
          <a:latin typeface="+mn-lt"/>
        </a:defRPr>
      </a:lvl6pPr>
      <a:lvl7pPr marL="1819656" indent="-228600" algn="l" eaLnBrk="1" hangingPunct="1">
        <a:buClr>
          <a:schemeClr val="accent1"/>
        </a:buClr>
        <a:buFont typeface="Wingdings 2" pitchFamily="18" charset="2"/>
        <a:buChar char=""/>
        <a:defRPr lang="en-US" sz="1600" baseline="0" smtClean="0">
          <a:latin typeface="+mn-lt"/>
        </a:defRPr>
      </a:lvl7pPr>
      <a:lvl8pPr marL="2066544" indent="-228600" algn="l" eaLnBrk="1" hangingPunct="1">
        <a:buClr>
          <a:schemeClr val="tx2"/>
        </a:buClr>
        <a:buFont typeface="Wingdings 2" pitchFamily="18" charset="2"/>
        <a:buChar char=""/>
        <a:defRPr sz="1600" baseline="0">
          <a:latin typeface="+mn-lt"/>
        </a:defRPr>
      </a:lvl8pPr>
      <a:lvl9pPr marL="2313432" indent="-228600" algn="l" eaLnBrk="1" hangingPunct="1">
        <a:buClr>
          <a:schemeClr val="accent1"/>
        </a:buClr>
        <a:buFont typeface="Wingdings 2" pitchFamily="18" charset="2"/>
        <a:buChar char=""/>
        <a:defRPr sz="1400" baseline="0">
          <a:latin typeface="+mn-lt"/>
        </a:defRPr>
      </a:lvl9pPr>
    </p:bodyStyle>
    <p:other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eaLnBrk="1" hangingPunct="1"/>
      <a:lvl2pPr marL="457200" eaLnBrk="1" hangingPunct="1"/>
      <a:lvl3pPr marL="914400" eaLnBrk="1" hangingPunct="1"/>
      <a:lvl4pPr marL="1371600" eaLnBrk="1" hangingPunct="1"/>
      <a:lvl5pPr marL="1828800" eaLnBrk="1" hangingPunct="1"/>
      <a:lvl6pPr marL="2286000" eaLnBrk="1" hangingPunct="1"/>
      <a:lvl7pPr marL="2743200" eaLnBrk="1" hangingPunct="1"/>
      <a:lvl8pPr marL="3200400" eaLnBrk="1" hangingPunct="1"/>
      <a:lvl9pPr marL="3657600" eaLnBrk="1" hangingPunct="1"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28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jpeg"/><Relationship Id="rId4" Type="http://schemas.openxmlformats.org/officeDocument/2006/relationships/hyperlink" Target="mailto:utpal96mosiahati@gmail.com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04800" y="304800"/>
            <a:ext cx="8458200" cy="6324600"/>
            <a:chOff x="381000" y="304800"/>
            <a:chExt cx="8458200" cy="6324600"/>
          </a:xfrm>
        </p:grpSpPr>
        <p:grpSp>
          <p:nvGrpSpPr>
            <p:cNvPr id="4" name="Group 3"/>
            <p:cNvGrpSpPr/>
            <p:nvPr/>
          </p:nvGrpSpPr>
          <p:grpSpPr>
            <a:xfrm>
              <a:off x="381000" y="304800"/>
              <a:ext cx="8458200" cy="6324600"/>
              <a:chOff x="1447800" y="1905000"/>
              <a:chExt cx="6477000" cy="3886200"/>
            </a:xfrm>
          </p:grpSpPr>
          <p:sp>
            <p:nvSpPr>
              <p:cNvPr id="2" name="Bevel 1"/>
              <p:cNvSpPr/>
              <p:nvPr/>
            </p:nvSpPr>
            <p:spPr>
              <a:xfrm>
                <a:off x="1447800" y="1905000"/>
                <a:ext cx="6477000" cy="3886200"/>
              </a:xfrm>
              <a:prstGeom prst="bevel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" name="Bevel 2"/>
              <p:cNvSpPr/>
              <p:nvPr/>
            </p:nvSpPr>
            <p:spPr>
              <a:xfrm>
                <a:off x="2323070" y="2981899"/>
                <a:ext cx="4726459" cy="2153798"/>
              </a:xfrm>
              <a:prstGeom prst="bevel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13500000" scaled="1"/>
                <a:tileRect/>
              </a:gradFill>
              <a:ln w="38100">
                <a:solidFill>
                  <a:srgbClr val="0070C0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:r>
                  <a:rPr lang="bn-BD" sz="3200" dirty="0" smtClean="0">
                    <a:ln w="1905"/>
                    <a:latin typeface="NikoshBAN" pitchFamily="2" charset="0"/>
                    <a:cs typeface="NikoshBAN" pitchFamily="2" charset="0"/>
                    <a:sym typeface="Wingdings"/>
                  </a:rPr>
                  <a:t>সম্মানিত মডেল কন্টেন্ট ব্যবহারকারী/ শিক্ষকবৃন্দ এই কন্টেন্টটি পাঠদানের পূর্বে স্লাইড নোটের নির্দেশনাগুলো পড়ে নিলে ভালো হবে</a:t>
                </a:r>
                <a:r>
                  <a:rPr lang="en-US" sz="3200" dirty="0" smtClean="0">
                    <a:ln w="1905"/>
                    <a:latin typeface="NikoshBAN" pitchFamily="2" charset="0"/>
                    <a:cs typeface="NikoshBAN" pitchFamily="2" charset="0"/>
                    <a:sym typeface="Wingdings"/>
                  </a:rPr>
                  <a:t>। প্রয়োজনে শিক্ষকরা নিজস্ব কৌশল ব্যবহার করতে পারবেন।</a:t>
                </a:r>
                <a:endParaRPr lang="bn-BD" sz="3200" dirty="0" smtClean="0">
                  <a:ln w="1905"/>
                  <a:latin typeface="NikoshBAN" pitchFamily="2" charset="0"/>
                  <a:cs typeface="NikoshBAN" pitchFamily="2" charset="0"/>
                  <a:sym typeface="Wingdings"/>
                </a:endParaRPr>
              </a:p>
            </p:txBody>
          </p:sp>
        </p:grpSp>
        <p:sp>
          <p:nvSpPr>
            <p:cNvPr id="6" name="Frame 5"/>
            <p:cNvSpPr/>
            <p:nvPr/>
          </p:nvSpPr>
          <p:spPr>
            <a:xfrm>
              <a:off x="1143000" y="1209735"/>
              <a:ext cx="6934200" cy="695265"/>
            </a:xfrm>
            <a:prstGeom prst="fram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bn-BD" sz="28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  <a:sym typeface="Wingdings" pitchFamily="2" charset="2"/>
                </a:rPr>
                <a:t>এই স্লাইডটি শিক্ষকবৃন্দ তথা</a:t>
              </a:r>
              <a:r>
                <a:rPr lang="en-US" sz="28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  <a:sym typeface="Wingdings" pitchFamily="2" charset="2"/>
                </a:rPr>
                <a:t> </a:t>
              </a:r>
              <a:r>
                <a:rPr lang="bn-BD" sz="28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  <a:sym typeface="Wingdings" pitchFamily="2" charset="2"/>
                </a:rPr>
                <a:t>কন্টেন্ট ব্যবহারকারীর</a:t>
              </a:r>
              <a:r>
                <a:rPr lang="en-US" sz="28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  <a:sym typeface="Wingdings" pitchFamily="2" charset="2"/>
                </a:rPr>
                <a:t> </a:t>
              </a:r>
              <a:r>
                <a:rPr lang="bn-BD" sz="28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  <a:sym typeface="Wingdings" pitchFamily="2" charset="2"/>
                </a:rPr>
                <a:t>জন্য</a:t>
              </a:r>
              <a:r>
                <a:rPr lang="en-US" sz="28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  <a:sym typeface="Wingdings" pitchFamily="2" charset="2"/>
                </a:rPr>
                <a:t>।</a:t>
              </a:r>
            </a:p>
          </p:txBody>
        </p:sp>
      </p:grp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86000" y="1752600"/>
            <a:ext cx="4419600" cy="10668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48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676400" y="3200400"/>
            <a:ext cx="5943600" cy="13716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প্রতিকূল পরিবেশ পশুপাখির উপর কীরূপ প্রভাব ফেলে-ব্যাখ্যা দাও।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Right Arrow Callout 3"/>
          <p:cNvSpPr/>
          <p:nvPr/>
        </p:nvSpPr>
        <p:spPr>
          <a:xfrm>
            <a:off x="6705600" y="1905000"/>
            <a:ext cx="1219200" cy="762000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Callout 6"/>
          <p:cNvSpPr/>
          <p:nvPr/>
        </p:nvSpPr>
        <p:spPr>
          <a:xfrm rot="10800000">
            <a:off x="1066800" y="1828800"/>
            <a:ext cx="1219200" cy="762000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62000"/>
          </a:xfrm>
        </p:spPr>
        <p:txBody>
          <a:bodyPr>
            <a:normAutofit/>
          </a:bodyPr>
          <a:lstStyle/>
          <a:p>
            <a:r>
              <a:rPr sz="4000" dirty="0" smtClean="0">
                <a:latin typeface="NikoshBAN" pitchFamily="2" charset="0"/>
                <a:cs typeface="NikoshBAN" pitchFamily="2" charset="0"/>
              </a:rPr>
              <a:t>বন্যার সময় করণীয়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Content Placeholder 3" descr="2884513255_9f1aeecbd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447801"/>
            <a:ext cx="6245352" cy="396239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7" name="Rounded Rectangle 6"/>
          <p:cNvSpPr/>
          <p:nvPr/>
        </p:nvSpPr>
        <p:spPr>
          <a:xfrm>
            <a:off x="685800" y="5638800"/>
            <a:ext cx="7696200" cy="762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latin typeface="NikoshBAN" pitchFamily="2" charset="0"/>
                <a:cs typeface="NikoshBAN" pitchFamily="2" charset="0"/>
              </a:rPr>
              <a:t>কোন উঁচু স্থানে আশ্রয়ের ব্যবস্থা করতে হবে।</a:t>
            </a:r>
            <a:endParaRPr lang="en-US" sz="3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Content Placeholder 3" descr="2884513255_9f1aeecbd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447800"/>
            <a:ext cx="6245352" cy="390334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9" name="Rounded Rectangle 8"/>
          <p:cNvSpPr/>
          <p:nvPr/>
        </p:nvSpPr>
        <p:spPr>
          <a:xfrm>
            <a:off x="685800" y="5638800"/>
            <a:ext cx="7696200" cy="762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বন্যাপ্রবণ এলাকায় উঁচুস্থানে স্থায়ীভাবে ঘর তৈরী করতে হবে।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Content Placeholder 3" descr="2884513255_9f1aeecbd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7800" y="1447800"/>
            <a:ext cx="6324600" cy="396239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2" name="Rounded Rectangle 11"/>
          <p:cNvSpPr/>
          <p:nvPr/>
        </p:nvSpPr>
        <p:spPr>
          <a:xfrm>
            <a:off x="685800" y="5638800"/>
            <a:ext cx="7696200" cy="762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বন্যাপীড়িত এলাকায় ব্রয়লার বা হাঁসের খামার করতে হবে।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Content Placeholder 3" descr="2884513255_9f1aeecbd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7800" y="1447800"/>
            <a:ext cx="6324600" cy="396239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3" name="Rounded Rectangle 12"/>
          <p:cNvSpPr/>
          <p:nvPr/>
        </p:nvSpPr>
        <p:spPr>
          <a:xfrm>
            <a:off x="685800" y="5638800"/>
            <a:ext cx="7696200" cy="762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কচুরিপানা, গাছের পাতা, খড়, কলাগাছ ইত্যাদি খাদ্য দিতে হবে।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Content Placeholder 3" descr="2884513255_9f1aeecbd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7800" y="1447800"/>
            <a:ext cx="6324600" cy="39624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5" name="Rounded Rectangle 14"/>
          <p:cNvSpPr/>
          <p:nvPr/>
        </p:nvSpPr>
        <p:spPr>
          <a:xfrm>
            <a:off x="685800" y="5638800"/>
            <a:ext cx="7696200" cy="762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দেশি মুরগীর জন্য আগেই কিছু গম বা ভূট্টা কিনে রাখতে হবে।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Content Placeholder 3" descr="2884513255_9f1aeecbd1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7800" y="1447800"/>
            <a:ext cx="6324600" cy="39624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7" name="Rounded Rectangle 16"/>
          <p:cNvSpPr/>
          <p:nvPr/>
        </p:nvSpPr>
        <p:spPr>
          <a:xfrm>
            <a:off x="685800" y="5638800"/>
            <a:ext cx="7696200" cy="762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latin typeface="NikoshBAN" pitchFamily="2" charset="0"/>
                <a:cs typeface="NikoshBAN" pitchFamily="2" charset="0"/>
              </a:rPr>
              <a:t>বন্যার আগেই পশুপাখিকে রোগের হাত থেকে রক্ষা করতে টিকা দিতে হবে।</a:t>
            </a:r>
            <a:endParaRPr lang="en-US" sz="2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9" grpId="1" animBg="1"/>
      <p:bldP spid="12" grpId="0" animBg="1"/>
      <p:bldP spid="12" grpId="1" animBg="1"/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/>
        </p:nvGraphicFramePr>
        <p:xfrm>
          <a:off x="381000" y="76200"/>
          <a:ext cx="8382000" cy="662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1837C1F-2B86-41E9-A9F1-1A11A39F09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51837C1F-2B86-41E9-A9F1-1A11A39F09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51837C1F-2B86-41E9-A9F1-1A11A39F09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51837C1F-2B86-41E9-A9F1-1A11A39F09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D4F4AA-1124-4A8A-A6C2-7B17054F7A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59D4F4AA-1124-4A8A-A6C2-7B17054F7A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59D4F4AA-1124-4A8A-A6C2-7B17054F7A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59D4F4AA-1124-4A8A-A6C2-7B17054F7A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9B4931-1DF9-4DF4-9CA1-0EC7991D78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graphicEl>
                                              <a:dgm id="{F49B4931-1DF9-4DF4-9CA1-0EC7991D78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graphicEl>
                                              <a:dgm id="{F49B4931-1DF9-4DF4-9CA1-0EC7991D78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graphicEl>
                                              <a:dgm id="{F49B4931-1DF9-4DF4-9CA1-0EC7991D78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351A00-C6EC-47AD-A5AB-9D3A6BAC0C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38351A00-C6EC-47AD-A5AB-9D3A6BAC0C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graphicEl>
                                              <a:dgm id="{38351A00-C6EC-47AD-A5AB-9D3A6BAC0C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graphicEl>
                                              <a:dgm id="{38351A00-C6EC-47AD-A5AB-9D3A6BAC0C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9E8481B-9323-4076-B0B4-2267D9020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89E8481B-9323-4076-B0B4-2267D9020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89E8481B-9323-4076-B0B4-2267D9020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89E8481B-9323-4076-B0B4-2267D9020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F88ABBD-EAE5-4540-8ADC-8AD612FB21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6F88ABBD-EAE5-4540-8ADC-8AD612FB21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6F88ABBD-EAE5-4540-8ADC-8AD612FB21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6F88ABBD-EAE5-4540-8ADC-8AD612FB21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1BC8408-5B67-46B9-843B-A169F8C797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C1BC8408-5B67-46B9-843B-A169F8C797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C1BC8408-5B67-46B9-843B-A169F8C797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C1BC8408-5B67-46B9-843B-A169F8C797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3A6D508-293D-4A99-9DDC-66157D28B2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23A6D508-293D-4A99-9DDC-66157D28B2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">
                                            <p:graphicEl>
                                              <a:dgm id="{23A6D508-293D-4A99-9DDC-66157D28B2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graphicEl>
                                              <a:dgm id="{23A6D508-293D-4A99-9DDC-66157D28B2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70535F9-12E7-4C0B-87A2-E381943533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D70535F9-12E7-4C0B-87A2-E381943533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D70535F9-12E7-4C0B-87A2-E381943533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D70535F9-12E7-4C0B-87A2-E381943533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F7EF05B-9964-410F-ABF0-5B6763D642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2F7EF05B-9964-410F-ABF0-5B6763D642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2F7EF05B-9964-410F-ABF0-5B6763D642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2F7EF05B-9964-410F-ABF0-5B6763D642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FFADCC7-41A7-47A0-8EF6-BAA2427152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DFFADCC7-41A7-47A0-8EF6-BAA2427152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DFFADCC7-41A7-47A0-8EF6-BAA2427152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">
                                            <p:graphicEl>
                                              <a:dgm id="{DFFADCC7-41A7-47A0-8EF6-BAA2427152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18AE4C0-2ACD-427D-B308-7BA4251EC9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118AE4C0-2ACD-427D-B308-7BA4251EC9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118AE4C0-2ACD-427D-B308-7BA4251EC9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118AE4C0-2ACD-427D-B308-7BA4251EC9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2715043-C446-4EC4-9A65-9CF79CF6E3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62715043-C446-4EC4-9A65-9CF79CF6E3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62715043-C446-4EC4-9A65-9CF79CF6E3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graphicEl>
                                              <a:dgm id="{62715043-C446-4EC4-9A65-9CF79CF6E3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heikh-Nasir--Sylhet-(4)----------20120627191603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1000" y="381000"/>
            <a:ext cx="4117687" cy="2834640"/>
          </a:xfrm>
          <a:prstGeom prst="roundRect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11" name="Content Placeholder 3" descr="Sheikh-Nasir--Sylhet-(4)----------2012062719160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381001"/>
            <a:ext cx="4114800" cy="2904358"/>
          </a:xfrm>
          <a:prstGeom prst="roundRect">
            <a:avLst/>
          </a:prstGeom>
          <a:ln w="57150">
            <a:solidFill>
              <a:schemeClr val="tx1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9" name="Rounded Rectangle 18"/>
          <p:cNvSpPr/>
          <p:nvPr/>
        </p:nvSpPr>
        <p:spPr>
          <a:xfrm>
            <a:off x="4724400" y="3505200"/>
            <a:ext cx="4114800" cy="2895600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  <a:ln w="571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Content Placeholder 3" descr="53.jpg"/>
          <p:cNvPicPr>
            <a:picLocks noChangeAspect="1"/>
          </p:cNvPicPr>
          <p:nvPr/>
        </p:nvPicPr>
        <p:blipFill>
          <a:blip r:embed="rId6"/>
          <a:srcRect b="5660"/>
          <a:stretch>
            <a:fillRect/>
          </a:stretch>
        </p:blipFill>
        <p:spPr>
          <a:xfrm>
            <a:off x="381000" y="3429000"/>
            <a:ext cx="4114800" cy="2767295"/>
          </a:xfrm>
          <a:prstGeom prst="roundRect">
            <a:avLst/>
          </a:prstGeom>
          <a:ln w="57150">
            <a:solidFill>
              <a:schemeClr val="tx1"/>
            </a:solidFill>
          </a:ln>
        </p:spPr>
      </p:pic>
      <p:sp>
        <p:nvSpPr>
          <p:cNvPr id="14" name="Oval 13"/>
          <p:cNvSpPr/>
          <p:nvPr/>
        </p:nvSpPr>
        <p:spPr>
          <a:xfrm>
            <a:off x="2590800" y="1676400"/>
            <a:ext cx="4038600" cy="3200400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লবণাক্ততা, বন্যা ও খরা পীড়িত এলাকায় এগুলো গো-খাদ্য হিসাবে বেশ পরিচিত। এছাড়াও </a:t>
            </a:r>
            <a:r>
              <a:rPr lang="en-US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সবুজ এ্যালজিও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পশুকে খাওয়ানো হচ্ছে।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362200" y="1752600"/>
            <a:ext cx="4419600" cy="10668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48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676400" y="3429000"/>
            <a:ext cx="5943600" cy="13716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প্রতিকূল পরিবেশে কীভাবে তুমি পশুপাখি পালন করবে ও সেগুলি রক্ষা করবে?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Right Arrow Callout 3"/>
          <p:cNvSpPr/>
          <p:nvPr/>
        </p:nvSpPr>
        <p:spPr>
          <a:xfrm>
            <a:off x="6781800" y="1905000"/>
            <a:ext cx="1219200" cy="762000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Callout 6"/>
          <p:cNvSpPr/>
          <p:nvPr/>
        </p:nvSpPr>
        <p:spPr>
          <a:xfrm rot="10800000">
            <a:off x="1143000" y="1828800"/>
            <a:ext cx="1219200" cy="762000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86000" y="685800"/>
            <a:ext cx="4419600" cy="10668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8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85800" y="2133600"/>
            <a:ext cx="7848600" cy="40386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পশুপাখির প্রতিকূল পরিবেশ কী কী?</a:t>
            </a:r>
          </a:p>
          <a:p>
            <a:pPr algn="just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কোন কোন প্রতিকূল পরিবেশে ঘাসের অভাব হয়?</a:t>
            </a:r>
          </a:p>
          <a:p>
            <a:pPr algn="just"/>
            <a:r>
              <a:rPr lang="en-US" sz="31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বন্যার সময় পশুপাখি রক্ষায় প্রথম কোন কাজটি করতে হয়?</a:t>
            </a:r>
          </a:p>
          <a:p>
            <a:pPr algn="just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দেশি মুরগীর জন্য আগেই কোন খাবার কিনতে হবে?</a:t>
            </a:r>
          </a:p>
          <a:p>
            <a:pPr algn="just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খরার সময় অন্যান্য খাদ্যের সাথে কোন কোন দানাজাতীয় </a:t>
            </a:r>
          </a:p>
          <a:p>
            <a:pPr algn="just">
              <a:buNone/>
            </a:pP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খাবার দিতে হবে?</a:t>
            </a:r>
          </a:p>
          <a:p>
            <a:pPr algn="just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খরায় যে নতুন প্রযুক্তিটি ব্যবহার করা হয় সেটি কী?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Right Arrow Callout 3"/>
          <p:cNvSpPr/>
          <p:nvPr/>
        </p:nvSpPr>
        <p:spPr>
          <a:xfrm>
            <a:off x="6705600" y="838200"/>
            <a:ext cx="1219200" cy="762000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Callout 6"/>
          <p:cNvSpPr/>
          <p:nvPr/>
        </p:nvSpPr>
        <p:spPr>
          <a:xfrm rot="10800000">
            <a:off x="1066800" y="838200"/>
            <a:ext cx="1219200" cy="762000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362200" y="1447800"/>
            <a:ext cx="4419600" cy="10668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8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676400" y="2971800"/>
            <a:ext cx="5943600" cy="2438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মনে কর, প্রতিবছর বন্যায় তোমার বাড়ির উঠোন তলিয়ে যায়। তোমার বাড়ির গৃহপালিত পশুপাখি রক্ষা করতে তুমি কী কী ব্যবস্থা গ্রহণ করবে তা খাতায় লিখে আনবে?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Right Arrow Callout 3"/>
          <p:cNvSpPr/>
          <p:nvPr/>
        </p:nvSpPr>
        <p:spPr>
          <a:xfrm>
            <a:off x="6781800" y="1600200"/>
            <a:ext cx="1219200" cy="762000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Callout 6"/>
          <p:cNvSpPr/>
          <p:nvPr/>
        </p:nvSpPr>
        <p:spPr>
          <a:xfrm rot="10800000">
            <a:off x="1143000" y="1524000"/>
            <a:ext cx="1219200" cy="762000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2667000"/>
            <a:ext cx="4724400" cy="1752600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sz="5400" dirty="0" smtClean="0">
                <a:ln>
                  <a:prstDash val="solid"/>
                </a:ln>
                <a:solidFill>
                  <a:schemeClr val="tx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 </a:t>
            </a:r>
            <a:br>
              <a:rPr sz="5400" dirty="0" smtClean="0">
                <a:ln>
                  <a:prstDash val="solid"/>
                </a:ln>
                <a:solidFill>
                  <a:schemeClr val="tx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</a:br>
            <a:r>
              <a:rPr sz="5400" dirty="0" smtClean="0">
                <a:ln>
                  <a:prstDash val="solid"/>
                </a:ln>
                <a:solidFill>
                  <a:schemeClr val="tx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সবাই ভাল থেকো....</a:t>
            </a:r>
            <a:endParaRPr lang="en-US" sz="5400" dirty="0">
              <a:ln>
                <a:prstDash val="solid"/>
              </a:ln>
              <a:solidFill>
                <a:schemeClr val="tx1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itle 9"/>
          <p:cNvSpPr>
            <a:spLocks noGrp="1"/>
          </p:cNvSpPr>
          <p:nvPr>
            <p:ph type="title"/>
          </p:nvPr>
        </p:nvSpPr>
        <p:spPr>
          <a:xfrm>
            <a:off x="2000250" y="533400"/>
            <a:ext cx="5214938" cy="1285875"/>
          </a:xfrm>
          <a:prstGeom prst="horizontalScroll">
            <a:avLst>
              <a:gd name="adj" fmla="val 12500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পরিচিতি</a:t>
            </a:r>
          </a:p>
        </p:txBody>
      </p:sp>
      <p:sp>
        <p:nvSpPr>
          <p:cNvPr id="4104" name="Content Placeholder 15"/>
          <p:cNvSpPr>
            <a:spLocks noGrp="1"/>
          </p:cNvSpPr>
          <p:nvPr>
            <p:ph sz="half" idx="1"/>
          </p:nvPr>
        </p:nvSpPr>
        <p:spPr>
          <a:xfrm>
            <a:off x="457200" y="3281350"/>
            <a:ext cx="4038600" cy="274320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FontTx/>
              <a:buNone/>
            </a:pP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উৎপল বিশ্বাস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সিনিয়র সহকারী শিক্ষক (শরীরচর্চা)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</a:b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লখাইডাংগা মাধ্যমিক বিদ্যালয়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</a:b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মণিরামপুর, যশোর।</a:t>
            </a:r>
          </a:p>
          <a:p>
            <a:pPr algn="ctr">
              <a:buFontTx/>
              <a:buNone/>
            </a:pPr>
            <a:r>
              <a:rPr lang="en-US" sz="1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E-mail: </a:t>
            </a:r>
            <a:r>
              <a:rPr lang="en-US" sz="1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hlinkClick r:id="rId4"/>
              </a:rPr>
              <a:t>utpal</a:t>
            </a:r>
            <a:r>
              <a:rPr lang="en-US" sz="1600" dirty="0" smtClean="0">
                <a:solidFill>
                  <a:schemeClr val="tx1"/>
                </a:solidFill>
                <a:cs typeface="NikoshBAN" pitchFamily="2" charset="0"/>
                <a:hlinkClick r:id="rId4"/>
              </a:rPr>
              <a:t>96</a:t>
            </a:r>
            <a:r>
              <a:rPr lang="en-US" sz="1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hlinkClick r:id="rId4"/>
              </a:rPr>
              <a:t>mosiahati@gmail.com</a:t>
            </a:r>
            <a:endParaRPr lang="en-US" sz="1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buFontTx/>
              <a:buNone/>
            </a:pPr>
            <a:r>
              <a:rPr lang="en-US" sz="2000" dirty="0" smtClean="0">
                <a:solidFill>
                  <a:schemeClr val="tx1"/>
                </a:solidFill>
                <a:latin typeface="+mj-lt"/>
                <a:cs typeface="NikoshBAN" pitchFamily="2" charset="0"/>
              </a:rPr>
              <a:t>Cell: 01713923056</a:t>
            </a:r>
          </a:p>
        </p:txBody>
      </p:sp>
      <p:sp>
        <p:nvSpPr>
          <p:cNvPr id="4100" name="Content Placeholder 14"/>
          <p:cNvSpPr>
            <a:spLocks noGrp="1"/>
          </p:cNvSpPr>
          <p:nvPr>
            <p:ph sz="half" idx="2"/>
          </p:nvPr>
        </p:nvSpPr>
        <p:spPr>
          <a:xfrm>
            <a:off x="4648200" y="3281350"/>
            <a:ext cx="4041648" cy="27432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b="1" dirty="0" smtClean="0">
                <a:latin typeface="NikoshBAN" pitchFamily="2" charset="0"/>
                <a:cs typeface="NikoshBAN" pitchFamily="2" charset="0"/>
              </a:rPr>
              <a:t>৮ম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 শ্রে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ণি</a:t>
            </a:r>
            <a:endParaRPr lang="bn-BD" b="1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-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কৃষি শিক্ষা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৪র্থ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অধ্যায়ঃ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- কৃষি ও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জলবায়ু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পাঠ-৫: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প্রতিকূল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পরিবেশে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	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পশুপাখি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উৎপাদন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তারিখঃ 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২১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/০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4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/১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৫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ইং</a:t>
            </a:r>
          </a:p>
          <a:p>
            <a:pPr>
              <a:buFontTx/>
              <a:buNone/>
            </a:pPr>
            <a:endParaRPr lang="en-US" sz="2400" dirty="0" smtClean="0"/>
          </a:p>
        </p:txBody>
      </p:sp>
      <p:sp>
        <p:nvSpPr>
          <p:cNvPr id="4102" name="Slide Number Placeholder 1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6C11235-3118-446D-9489-659F80CDB129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6" name="TextBox 5"/>
          <p:cNvSpPr txBox="1"/>
          <p:nvPr/>
        </p:nvSpPr>
        <p:spPr>
          <a:xfrm>
            <a:off x="1295400" y="2438400"/>
            <a:ext cx="2590800" cy="6477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57800" y="2400300"/>
            <a:ext cx="2743200" cy="64770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3810000" y="1676400"/>
            <a:ext cx="1524000" cy="1736834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Mahadi_ batarfl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381000"/>
            <a:ext cx="8610600" cy="6095999"/>
          </a:xfrm>
          <a:prstGeom prst="roundRect">
            <a:avLst/>
          </a:prstGeom>
          <a:effectLst>
            <a:softEdge rad="112500"/>
          </a:effectLst>
        </p:spPr>
      </p:pic>
      <p:sp>
        <p:nvSpPr>
          <p:cNvPr id="3077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BDD1068-662C-48AB-9E4C-22DB592BBFD6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7" name="TextBox 6"/>
          <p:cNvSpPr txBox="1"/>
          <p:nvPr/>
        </p:nvSpPr>
        <p:spPr>
          <a:xfrm>
            <a:off x="4648200" y="990599"/>
            <a:ext cx="3486152" cy="685801"/>
          </a:xfrm>
          <a:prstGeom prst="rect">
            <a:avLst/>
          </a:prstGeom>
          <a:noFill/>
        </p:spPr>
        <p:txBody>
          <a:bodyPr>
            <a:prstTxWarp prst="textPlain">
              <a:avLst>
                <a:gd name="adj" fmla="val 47242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US" sz="9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কেমন আছো সবাই?</a:t>
            </a:r>
            <a:endParaRPr lang="en-US" sz="9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heikh-Nasir--Sylhet-(4)----------2012062719160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52400"/>
            <a:ext cx="4202635" cy="3200400"/>
          </a:xfrm>
          <a:prstGeom prst="ellipse">
            <a:avLst/>
          </a:prstGeom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0" name="Content Placeholder 3" descr="Sheikh-Nasir--Sylhet-(4)----------201206271916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3505200"/>
            <a:ext cx="4211053" cy="3200400"/>
          </a:xfrm>
          <a:prstGeom prst="ellipse">
            <a:avLst/>
          </a:prstGeom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1" name="Content Placeholder 3" descr="Sheikh-Nasir--Sylhet-(4)----------2012062719160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152400"/>
            <a:ext cx="4211053" cy="3200400"/>
          </a:xfrm>
          <a:prstGeom prst="ellipse">
            <a:avLst/>
          </a:prstGeom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2" name="Content Placeholder 3" descr="Sheikh-Nasir--Sylhet-(4)----------2012062719160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3505200"/>
            <a:ext cx="4191000" cy="3200400"/>
          </a:xfrm>
          <a:prstGeom prst="ellipse">
            <a:avLst/>
          </a:prstGeom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3" name="Oval 12"/>
          <p:cNvSpPr/>
          <p:nvPr/>
        </p:nvSpPr>
        <p:spPr>
          <a:xfrm>
            <a:off x="3429000" y="2819400"/>
            <a:ext cx="2209800" cy="1219200"/>
          </a:xfrm>
          <a:prstGeom prst="ellipse">
            <a:avLst/>
          </a:prstGeom>
          <a:blipFill>
            <a:blip r:embed="rId6"/>
            <a:tile tx="0" ty="0" sx="100000" sy="100000" flip="none" algn="tl"/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পরিবেশ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heikh-Nasir--Sylhet-(4)----------2012062719160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228600"/>
            <a:ext cx="4191000" cy="3200400"/>
          </a:xfrm>
          <a:prstGeom prst="ellipse">
            <a:avLst/>
          </a:prstGeom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0" name="Content Placeholder 3" descr="Sheikh-Nasir--Sylhet-(4)----------201206271916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199" y="3657600"/>
            <a:ext cx="4191001" cy="3200400"/>
          </a:xfrm>
          <a:prstGeom prst="ellipse">
            <a:avLst/>
          </a:prstGeom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1" name="Content Placeholder 3" descr="Sheikh-Nasir--Sylhet-(4)----------2012062719160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228600"/>
            <a:ext cx="4191001" cy="3200400"/>
          </a:xfrm>
          <a:prstGeom prst="ellipse">
            <a:avLst/>
          </a:prstGeom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2" name="Content Placeholder 3" descr="Sheikh-Nasir--Sylhet-(4)----------2012062719160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3581400"/>
            <a:ext cx="4191000" cy="3200400"/>
          </a:xfrm>
          <a:prstGeom prst="ellipse">
            <a:avLst/>
          </a:prstGeom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3" name="Oval 12"/>
          <p:cNvSpPr/>
          <p:nvPr/>
        </p:nvSpPr>
        <p:spPr>
          <a:xfrm>
            <a:off x="2895600" y="2819400"/>
            <a:ext cx="3200400" cy="137160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পশুপাখির প্রতিকূল পরিবেশ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2514600" y="1219200"/>
            <a:ext cx="3962400" cy="2057400"/>
          </a:xfrm>
          <a:prstGeom prst="irregularSeal1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আজকের পাঠ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877078" y="3810000"/>
            <a:ext cx="7391400" cy="10668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cene3d>
              <a:camera prst="perspectiveRelaxedModerately"/>
              <a:lightRig rig="threePt" dir="t"/>
            </a:scene3d>
          </a:bodyPr>
          <a:lstStyle/>
          <a:p>
            <a:r>
              <a:rPr lang="en-US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প্রতিকূল পরিবেশে পশুপাখি উৎপাদন</a:t>
            </a:r>
            <a:endParaRPr lang="en-US" sz="4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86000" y="914400"/>
            <a:ext cx="4419600" cy="10668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4800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48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371600" y="2743200"/>
            <a:ext cx="6477000" cy="2819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পশুপাখির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প্রতিকূল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পরিবেশের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ধারণা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</a:t>
            </a:r>
          </a:p>
          <a:p>
            <a:pPr indent="0" algn="just">
              <a:buNone/>
            </a:pP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endPara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পশুপাখির উপর প্রতিকূল পরিবেশের প্রভাব ব্যাখ্যা </a:t>
            </a:r>
          </a:p>
          <a:p>
            <a:pPr algn="just">
              <a:buNone/>
            </a:pP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করতে পারবে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প্রতিকূল পরিবেশে পশুপাখি উৎপাদনে করণীয় কী- </a:t>
            </a:r>
          </a:p>
          <a:p>
            <a:pPr algn="just">
              <a:buNone/>
            </a:pP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বর্ণনা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endPara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Right Arrow Callout 3"/>
          <p:cNvSpPr/>
          <p:nvPr/>
        </p:nvSpPr>
        <p:spPr>
          <a:xfrm>
            <a:off x="6705600" y="1066800"/>
            <a:ext cx="1219200" cy="762000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Callout 6"/>
          <p:cNvSpPr/>
          <p:nvPr/>
        </p:nvSpPr>
        <p:spPr>
          <a:xfrm rot="10800000">
            <a:off x="1066800" y="990600"/>
            <a:ext cx="1219200" cy="762000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990600" y="2133600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…</a:t>
            </a:r>
            <a:endParaRPr lang="en-US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heikh-Nasir--Sylhet-(4)----------2012062719160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52400"/>
            <a:ext cx="4050854" cy="328802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4648200" y="304800"/>
            <a:ext cx="4191000" cy="2971800"/>
            <a:chOff x="4724397" y="381000"/>
            <a:chExt cx="3886203" cy="2834640"/>
          </a:xfrm>
        </p:grpSpPr>
        <p:pic>
          <p:nvPicPr>
            <p:cNvPr id="11" name="Content Placeholder 3" descr="Sheikh-Nasir--Sylhet-(4)----------20120627191603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24397" y="381000"/>
              <a:ext cx="3886203" cy="2834640"/>
            </a:xfrm>
            <a:prstGeom prst="roundRect">
              <a:avLst/>
            </a:prstGeom>
            <a:ln>
              <a:noFill/>
            </a:ln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15" name="TextBox 14"/>
            <p:cNvSpPr txBox="1"/>
            <p:nvPr/>
          </p:nvSpPr>
          <p:spPr>
            <a:xfrm>
              <a:off x="7162800" y="1371600"/>
              <a:ext cx="990600" cy="578882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বন্যা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28600" y="3505200"/>
            <a:ext cx="4267200" cy="3124200"/>
            <a:chOff x="457200" y="3505200"/>
            <a:chExt cx="3657602" cy="2926080"/>
          </a:xfrm>
        </p:grpSpPr>
        <p:pic>
          <p:nvPicPr>
            <p:cNvPr id="12" name="Content Placeholder 3" descr="Sheikh-Nasir--Sylhet-(4)----------20120627191603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7200" y="3505200"/>
              <a:ext cx="3657602" cy="2926080"/>
            </a:xfrm>
            <a:prstGeom prst="roundRect">
              <a:avLst/>
            </a:prstGeom>
            <a:ln>
              <a:noFill/>
            </a:ln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17" name="TextBox 16"/>
            <p:cNvSpPr txBox="1"/>
            <p:nvPr/>
          </p:nvSpPr>
          <p:spPr>
            <a:xfrm>
              <a:off x="1828800" y="4876800"/>
              <a:ext cx="1143000" cy="594360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000000"/>
                  </a:solidFill>
                  <a:latin typeface="NikoshBAN" pitchFamily="2" charset="0"/>
                  <a:cs typeface="NikoshBAN" pitchFamily="2" charset="0"/>
                </a:rPr>
                <a:t>খরা</a:t>
              </a:r>
              <a:endParaRPr lang="en-US" sz="28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9" name="Oval 18"/>
          <p:cNvSpPr/>
          <p:nvPr/>
        </p:nvSpPr>
        <p:spPr>
          <a:xfrm>
            <a:off x="4724400" y="3505200"/>
            <a:ext cx="4038600" cy="2971800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পশুপাখি উৎপাদনের জন্য এগুলোকেই প্রতিকূল পরিবেশ হিসাবে বিবেচনা করা হয়।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62000"/>
          </a:xfrm>
        </p:spPr>
        <p:txBody>
          <a:bodyPr>
            <a:normAutofit/>
          </a:bodyPr>
          <a:lstStyle/>
          <a:p>
            <a:r>
              <a:rPr sz="4000" dirty="0" smtClean="0">
                <a:latin typeface="NikoshBAN" pitchFamily="2" charset="0"/>
                <a:cs typeface="NikoshBAN" pitchFamily="2" charset="0"/>
              </a:rPr>
              <a:t>পশুপাখির উপর প্রতিকূল পরিবেশের প্রভাব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 descr="2884513255_9f1aeecbd1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contrast="30000"/>
          </a:blip>
          <a:stretch>
            <a:fillRect/>
          </a:stretch>
        </p:blipFill>
        <p:spPr>
          <a:xfrm>
            <a:off x="1295400" y="1447800"/>
            <a:ext cx="6226274" cy="39624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Rounded Rectangle 4"/>
          <p:cNvSpPr/>
          <p:nvPr/>
        </p:nvSpPr>
        <p:spPr>
          <a:xfrm>
            <a:off x="685800" y="5638800"/>
            <a:ext cx="7696200" cy="762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latin typeface="NikoshBAN" pitchFamily="2" charset="0"/>
                <a:cs typeface="NikoshBAN" pitchFamily="2" charset="0"/>
              </a:rPr>
              <a:t>প্রতিকূল পরিবেশে পশুপাখির খাদ্যাভাব দেখা যায়।</a:t>
            </a:r>
            <a:endParaRPr lang="en-US" sz="3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Content Placeholder 3" descr="2884513255_9f1aeecbd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1447801"/>
            <a:ext cx="5678537" cy="39624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7" name="Rounded Rectangle 6"/>
          <p:cNvSpPr/>
          <p:nvPr/>
        </p:nvSpPr>
        <p:spPr>
          <a:xfrm>
            <a:off x="685800" y="5638800"/>
            <a:ext cx="7696200" cy="762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latin typeface="NikoshBAN" pitchFamily="2" charset="0"/>
                <a:cs typeface="NikoshBAN" pitchFamily="2" charset="0"/>
              </a:rPr>
              <a:t>বিশেষ করে বন্যা ও খরার সময় ঘাসের অভাব হয়।</a:t>
            </a:r>
            <a:endParaRPr lang="en-US" sz="3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Content Placeholder 3" descr="2884513255_9f1aeecbd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1447800"/>
            <a:ext cx="6248400" cy="39624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9" name="Rounded Rectangle 8"/>
          <p:cNvSpPr/>
          <p:nvPr/>
        </p:nvSpPr>
        <p:spPr>
          <a:xfrm>
            <a:off x="685800" y="5638800"/>
            <a:ext cx="7696200" cy="762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latin typeface="NikoshBAN" pitchFamily="2" charset="0"/>
                <a:cs typeface="NikoshBAN" pitchFamily="2" charset="0"/>
              </a:rPr>
              <a:t>লবণাক্ত জমিতে ফসল ও ঘাস জন্মায় না।</a:t>
            </a:r>
            <a:endParaRPr lang="en-US" sz="3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Content Placeholder 3" descr="2884513255_9f1aeecbd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600" y="1371600"/>
            <a:ext cx="6202680" cy="39624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1" name="Rounded Rectangle 10"/>
          <p:cNvSpPr/>
          <p:nvPr/>
        </p:nvSpPr>
        <p:spPr>
          <a:xfrm>
            <a:off x="685800" y="5638800"/>
            <a:ext cx="7696200" cy="762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latin typeface="NikoshBAN" pitchFamily="2" charset="0"/>
                <a:cs typeface="NikoshBAN" pitchFamily="2" charset="0"/>
              </a:rPr>
              <a:t>পশুর বৃদ্ধি ও দুধ উৎপাদন অনেক কমে যায়।</a:t>
            </a:r>
            <a:endParaRPr lang="en-US" sz="3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Content Placeholder 3" descr="2884513255_9f1aeecbd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1447800"/>
            <a:ext cx="6248400" cy="39624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3" name="Rounded Rectangle 12"/>
          <p:cNvSpPr/>
          <p:nvPr/>
        </p:nvSpPr>
        <p:spPr>
          <a:xfrm>
            <a:off x="685800" y="5638800"/>
            <a:ext cx="7696200" cy="762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latin typeface="NikoshBAN" pitchFamily="2" charset="0"/>
                <a:cs typeface="NikoshBAN" pitchFamily="2" charset="0"/>
              </a:rPr>
              <a:t>পশু পুষ্টিহীনতায় আক্রান্ত হয়।</a:t>
            </a:r>
            <a:endParaRPr lang="en-US" sz="3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Content Placeholder 3" descr="2884513255_9f1aeecbd1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5400" y="1371600"/>
            <a:ext cx="6248400" cy="40386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5" name="Rounded Rectangle 14"/>
          <p:cNvSpPr/>
          <p:nvPr/>
        </p:nvSpPr>
        <p:spPr>
          <a:xfrm>
            <a:off x="685800" y="5638800"/>
            <a:ext cx="7696200" cy="762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latin typeface="NikoshBAN" pitchFamily="2" charset="0"/>
                <a:cs typeface="NikoshBAN" pitchFamily="2" charset="0"/>
              </a:rPr>
              <a:t>অনেক পশুপাখি রোগে আক্রান্ত হয়ে মারা যায়।</a:t>
            </a:r>
            <a:endParaRPr lang="en-US" sz="3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5" grpId="1" animBg="1"/>
      <p:bldP spid="7" grpId="0" animBg="1"/>
      <p:bldP spid="7" grpId="1" animBg="1"/>
      <p:bldP spid="9" grpId="0" animBg="1"/>
      <p:bldP spid="9" grpId="1" animBg="1"/>
      <p:bldP spid="11" grpId="0" animBg="1"/>
      <p:bldP spid="11" grpId="1" animBg="1"/>
      <p:bldP spid="13" grpId="0" animBg="1"/>
      <p:bldP spid="13" grpId="1" animBg="1"/>
      <p:bldP spid="15" grpId="0" animBg="1"/>
      <p:bldP spid="15" grpId="1" animBg="1"/>
    </p:bldLst>
  </p:timing>
</p:sld>
</file>

<file path=ppt/theme/theme1.xml><?xml version="1.0" encoding="utf-8"?>
<a:theme xmlns:a="http://schemas.openxmlformats.org/drawingml/2006/main" name="Human">
  <a:themeElements>
    <a:clrScheme name="Human">
      <a:dk1>
        <a:sysClr val="windowText" lastClr="000000"/>
      </a:dk1>
      <a:lt1>
        <a:sysClr val="window" lastClr="FFFFFF"/>
      </a:lt1>
      <a:dk2>
        <a:srgbClr val="795339"/>
      </a:dk2>
      <a:lt2>
        <a:srgbClr val="F7EEDD"/>
      </a:lt2>
      <a:accent1>
        <a:srgbClr val="AD2E27"/>
      </a:accent1>
      <a:accent2>
        <a:srgbClr val="3F3D66"/>
      </a:accent2>
      <a:accent3>
        <a:srgbClr val="17517A"/>
      </a:accent3>
      <a:accent4>
        <a:srgbClr val="877E48"/>
      </a:accent4>
      <a:accent5>
        <a:srgbClr val="AF8B1E"/>
      </a:accent5>
      <a:accent6>
        <a:srgbClr val="A35E21"/>
      </a:accent6>
      <a:hlink>
        <a:srgbClr val="9B7300"/>
      </a:hlink>
      <a:folHlink>
        <a:srgbClr val="D6A73B"/>
      </a:folHlink>
    </a:clrScheme>
    <a:fontScheme name="Human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Human">
      <a:fillStyleLst>
        <a:solidFill>
          <a:schemeClr val="phClr"/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 cap="rnd" cmpd="sng" algn="ctr">
          <a:solidFill>
            <a:schemeClr val="phClr"/>
          </a:solidFill>
          <a:prstDash val="solid"/>
        </a:ln>
        <a:ln w="12700" cap="rnd" cmpd="sng" algn="ctr">
          <a:solidFill>
            <a:schemeClr val="phClr"/>
          </a:solidFill>
          <a:prstDash val="solid"/>
        </a:ln>
        <a:ln w="2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 rotWithShape="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 rotWithShape="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275000"/>
              </a:schemeClr>
            </a:gs>
            <a:gs pos="3000">
              <a:schemeClr val="phClr">
                <a:tint val="87000"/>
                <a:satMod val="275000"/>
              </a:schemeClr>
            </a:gs>
            <a:gs pos="10000">
              <a:schemeClr val="phClr">
                <a:tint val="90000"/>
                <a:satMod val="275000"/>
              </a:schemeClr>
            </a:gs>
            <a:gs pos="70000">
              <a:schemeClr val="phClr">
                <a:shade val="38000"/>
                <a:satMod val="275000"/>
              </a:schemeClr>
            </a:gs>
            <a:gs pos="90000">
              <a:schemeClr val="phClr">
                <a:shade val="25000"/>
                <a:satMod val="300000"/>
              </a:schemeClr>
            </a:gs>
            <a:gs pos="100000">
              <a:schemeClr val="phClr">
                <a:shade val="22000"/>
                <a:satMod val="300000"/>
              </a:schemeClr>
            </a:gs>
          </a:gsLst>
          <a:path path="circle">
            <a:fillToRect l="60000" t="-3300" b="200000"/>
          </a:path>
        </a:gradFill>
        <a:gradFill rotWithShape="1">
          <a:gsLst>
            <a:gs pos="0">
              <a:schemeClr val="phClr">
                <a:tint val="57000"/>
                <a:satMod val="400000"/>
              </a:schemeClr>
            </a:gs>
            <a:gs pos="100000">
              <a:schemeClr val="phClr">
                <a:tint val="87000"/>
                <a:shade val="40000"/>
                <a:satMod val="5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Human</Template>
  <TotalTime>708</TotalTime>
  <Words>401</Words>
  <Application>Microsoft Office PowerPoint</Application>
  <PresentationFormat>On-screen Show (4:3)</PresentationFormat>
  <Paragraphs>80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Calibri</vt:lpstr>
      <vt:lpstr>Candara</vt:lpstr>
      <vt:lpstr>NikoshBAN</vt:lpstr>
      <vt:lpstr>Wingdings</vt:lpstr>
      <vt:lpstr>Wingdings 2</vt:lpstr>
      <vt:lpstr>Human</vt:lpstr>
      <vt:lpstr>PowerPoint Presentation</vt:lpstr>
      <vt:lpstr>পরিচিতি</vt:lpstr>
      <vt:lpstr>PowerPoint Presentation</vt:lpstr>
      <vt:lpstr>PowerPoint Presentation</vt:lpstr>
      <vt:lpstr>PowerPoint Presentation</vt:lpstr>
      <vt:lpstr>আজকের পাঠ</vt:lpstr>
      <vt:lpstr>শিখনফল</vt:lpstr>
      <vt:lpstr>PowerPoint Presentation</vt:lpstr>
      <vt:lpstr>পশুপাখির উপর প্রতিকূল পরিবেশের প্রভাব</vt:lpstr>
      <vt:lpstr>জোড়ায় কাজ</vt:lpstr>
      <vt:lpstr>বন্যার সময় করণীয়</vt:lpstr>
      <vt:lpstr>PowerPoint Presentation</vt:lpstr>
      <vt:lpstr>PowerPoint Presentation</vt:lpstr>
      <vt:lpstr>দলীয় কাজ</vt:lpstr>
      <vt:lpstr>মূল্যায়ন</vt:lpstr>
      <vt:lpstr>বাড়ির কাজ</vt:lpstr>
      <vt:lpstr>ধন্যবাদ  সবাই ভাল থেকো....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NEER</dc:creator>
  <cp:lastModifiedBy>UTPAL</cp:lastModifiedBy>
  <cp:revision>224</cp:revision>
  <dcterms:created xsi:type="dcterms:W3CDTF">2006-08-16T00:00:00Z</dcterms:created>
  <dcterms:modified xsi:type="dcterms:W3CDTF">2016-08-06T10:47:30Z</dcterms:modified>
</cp:coreProperties>
</file>